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1"/>
  </p:notesMasterIdLst>
  <p:handoutMasterIdLst>
    <p:handoutMasterId r:id="rId12"/>
  </p:handoutMasterIdLst>
  <p:sldIdLst>
    <p:sldId id="341" r:id="rId5"/>
    <p:sldId id="359" r:id="rId6"/>
    <p:sldId id="342" r:id="rId7"/>
    <p:sldId id="354" r:id="rId8"/>
    <p:sldId id="357" r:id="rId9"/>
    <p:sldId id="356" r:id="rId10"/>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Montserrat ExtraBold" panose="00000900000000000000" pitchFamily="2" charset="0"/>
      <p:bold r:id="rId17"/>
      <p:italic r:id="rId18"/>
      <p:boldItalic r:id="rId19"/>
    </p:embeddedFont>
    <p:embeddedFont>
      <p:font typeface="Montserrat Light" panose="00000400000000000000" pitchFamily="2" charset="0"/>
      <p:regular r:id="rId20"/>
      <p:italic r:id="rId21"/>
    </p:embeddedFont>
    <p:embeddedFont>
      <p:font typeface="Montserrat Medium" panose="00000600000000000000" pitchFamily="2" charset="0"/>
      <p:regular r:id="rId22"/>
      <p:italic r:id="rId23"/>
    </p:embeddedFont>
    <p:embeddedFont>
      <p:font typeface="Trebuchet MS" panose="020B0603020202020204" pitchFamily="34" charset="0"/>
      <p:regular r:id="rId24"/>
      <p:bold r:id="rId25"/>
      <p:italic r:id="rId26"/>
      <p:boldItalic r:id="rId27"/>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6" userDrawn="1">
          <p15:clr>
            <a:srgbClr val="A4A3A4"/>
          </p15:clr>
        </p15:guide>
        <p15:guide id="2" pos="173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32BB2E-4129-1CF8-BA93-FE7141C89A98}" name="Vanessa Cuppone" initials="VC" userId="Vanessa Cuppon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75" autoAdjust="0"/>
  </p:normalViewPr>
  <p:slideViewPr>
    <p:cSldViewPr snapToGrid="0">
      <p:cViewPr varScale="1">
        <p:scale>
          <a:sx n="107" d="100"/>
          <a:sy n="107" d="100"/>
        </p:scale>
        <p:origin x="714" y="102"/>
      </p:cViewPr>
      <p:guideLst>
        <p:guide orient="horz" pos="1706"/>
        <p:guide pos="1731"/>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font" Target="fonts/font14.fntdata"/><Relationship Id="rId3" Type="http://schemas.openxmlformats.org/officeDocument/2006/relationships/customXml" Target="../customXml/item3.xml"/><Relationship Id="rId21" Type="http://schemas.openxmlformats.org/officeDocument/2006/relationships/font" Target="fonts/font9.fntdata"/><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customXml" Target="../customXml/item2.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24" Type="http://schemas.openxmlformats.org/officeDocument/2006/relationships/font" Target="fonts/font12.fntdata"/><Relationship Id="rId32" Type="http://schemas.microsoft.com/office/2018/10/relationships/authors" Target="authors.xml"/><Relationship Id="rId5" Type="http://schemas.openxmlformats.org/officeDocument/2006/relationships/slide" Target="slides/slide1.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7.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font" Target="fonts/font15.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7C74298-3621-7D53-951D-D366A0B5178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C949E865-7FF6-8989-9E1B-F7C4D9C9AA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5042145-E09C-4473-B3F3-1BF884BEF09E}" type="datetimeFigureOut">
              <a:rPr lang="en-GB" smtClean="0"/>
              <a:t>22/01/2024</a:t>
            </a:fld>
            <a:endParaRPr lang="en-GB"/>
          </a:p>
        </p:txBody>
      </p:sp>
      <p:sp>
        <p:nvSpPr>
          <p:cNvPr id="4" name="Footer Placeholder 3">
            <a:extLst>
              <a:ext uri="{FF2B5EF4-FFF2-40B4-BE49-F238E27FC236}">
                <a16:creationId xmlns:a16="http://schemas.microsoft.com/office/drawing/2014/main" id="{32071AA4-82AC-21C8-A5E6-B85FCC7F4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97F32CF1-9370-0CD1-0151-1D7ACEC006D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7F61E7D-248C-4C0F-AB2A-2513452C99F6}" type="slidenum">
              <a:rPr lang="en-GB" smtClean="0"/>
              <a:t>‹N›</a:t>
            </a:fld>
            <a:endParaRPr lang="en-GB"/>
          </a:p>
        </p:txBody>
      </p:sp>
    </p:spTree>
    <p:extLst>
      <p:ext uri="{BB962C8B-B14F-4D97-AF65-F5344CB8AC3E}">
        <p14:creationId xmlns:p14="http://schemas.microsoft.com/office/powerpoint/2010/main" val="1632480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955506-B4D0-1845-9131-5696A0A11F0C}" type="datetimeFigureOut">
              <a:rPr lang="de-CH" smtClean="0"/>
              <a:t>22.01.2024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535DC9-C4B6-FC45-BB21-1F198831966F}" type="slidenum">
              <a:rPr lang="de-CH" smtClean="0"/>
              <a:t>‹N›</a:t>
            </a:fld>
            <a:endParaRPr lang="de-CH"/>
          </a:p>
        </p:txBody>
      </p:sp>
    </p:spTree>
    <p:extLst>
      <p:ext uri="{BB962C8B-B14F-4D97-AF65-F5344CB8AC3E}">
        <p14:creationId xmlns:p14="http://schemas.microsoft.com/office/powerpoint/2010/main" val="1803305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535DC9-C4B6-FC45-BB21-1F198831966F}" type="slidenum">
              <a:rPr lang="de-CH" smtClean="0"/>
              <a:t>2</a:t>
            </a:fld>
            <a:endParaRPr lang="de-CH"/>
          </a:p>
        </p:txBody>
      </p:sp>
    </p:spTree>
    <p:extLst>
      <p:ext uri="{BB962C8B-B14F-4D97-AF65-F5344CB8AC3E}">
        <p14:creationId xmlns:p14="http://schemas.microsoft.com/office/powerpoint/2010/main" val="22495271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_hell_leer">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B4AE0452-823C-1DF5-0C2B-511D3D58C8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7996" y="4789711"/>
            <a:ext cx="3682938" cy="2068289"/>
          </a:xfrm>
          <a:prstGeom prst="rect">
            <a:avLst/>
          </a:prstGeom>
        </p:spPr>
      </p:pic>
      <p:sp>
        <p:nvSpPr>
          <p:cNvPr id="7" name="Rechteck 6">
            <a:extLst>
              <a:ext uri="{FF2B5EF4-FFF2-40B4-BE49-F238E27FC236}">
                <a16:creationId xmlns:a16="http://schemas.microsoft.com/office/drawing/2014/main" id="{6377842A-8C95-F82F-2847-980044A676AD}"/>
              </a:ext>
            </a:extLst>
          </p:cNvPr>
          <p:cNvSpPr/>
          <p:nvPr userDrawn="1"/>
        </p:nvSpPr>
        <p:spPr>
          <a:xfrm>
            <a:off x="999433" y="1630278"/>
            <a:ext cx="5096567" cy="3597442"/>
          </a:xfrm>
          <a:custGeom>
            <a:avLst/>
            <a:gdLst>
              <a:gd name="connsiteX0" fmla="*/ 0 w 5096567"/>
              <a:gd name="connsiteY0" fmla="*/ 0 h 3597442"/>
              <a:gd name="connsiteX1" fmla="*/ 5096567 w 5096567"/>
              <a:gd name="connsiteY1" fmla="*/ 0 h 3597442"/>
              <a:gd name="connsiteX2" fmla="*/ 5096567 w 5096567"/>
              <a:gd name="connsiteY2" fmla="*/ 3597442 h 3597442"/>
              <a:gd name="connsiteX3" fmla="*/ 0 w 5096567"/>
              <a:gd name="connsiteY3" fmla="*/ 3597442 h 3597442"/>
              <a:gd name="connsiteX4" fmla="*/ 0 w 5096567"/>
              <a:gd name="connsiteY4" fmla="*/ 0 h 3597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6567" h="3597442" extrusionOk="0">
                <a:moveTo>
                  <a:pt x="0" y="0"/>
                </a:moveTo>
                <a:cubicBezTo>
                  <a:pt x="2277112" y="118645"/>
                  <a:pt x="3412315" y="116012"/>
                  <a:pt x="5096567" y="0"/>
                </a:cubicBezTo>
                <a:cubicBezTo>
                  <a:pt x="4963685" y="807388"/>
                  <a:pt x="5181518" y="2375637"/>
                  <a:pt x="5096567" y="3597442"/>
                </a:cubicBezTo>
                <a:cubicBezTo>
                  <a:pt x="4049818" y="3732042"/>
                  <a:pt x="1903150" y="3440246"/>
                  <a:pt x="0" y="3597442"/>
                </a:cubicBezTo>
                <a:cubicBezTo>
                  <a:pt x="-20187" y="2215563"/>
                  <a:pt x="-152480" y="685714"/>
                  <a:pt x="0" y="0"/>
                </a:cubicBezTo>
                <a:close/>
              </a:path>
            </a:pathLst>
          </a:custGeom>
          <a:noFill/>
          <a:ln w="28575">
            <a:solidFill>
              <a:schemeClr val="accent4"/>
            </a:solidFill>
            <a:extLst>
              <a:ext uri="{C807C97D-BFC1-408E-A445-0C87EB9F89A2}">
                <ask:lineSketchStyleProps xmlns:ask="http://schemas.microsoft.com/office/drawing/2018/sketchyshapes" sd="1219033472">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3" name="TextBox 12">
            <a:extLst>
              <a:ext uri="{FF2B5EF4-FFF2-40B4-BE49-F238E27FC236}">
                <a16:creationId xmlns:a16="http://schemas.microsoft.com/office/drawing/2014/main" id="{A365E088-4E09-4F5E-EBEA-BFD304CABCBC}"/>
              </a:ext>
            </a:extLst>
          </p:cNvPr>
          <p:cNvSpPr txBox="1"/>
          <p:nvPr userDrawn="1"/>
        </p:nvSpPr>
        <p:spPr>
          <a:xfrm>
            <a:off x="1208959" y="2671186"/>
            <a:ext cx="4831966" cy="1865126"/>
          </a:xfrm>
          <a:prstGeom prst="rect">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it-IT" sz="3200" b="1" i="0" kern="1200" cap="all" baseline="0" noProof="0" dirty="0">
                <a:solidFill>
                  <a:srgbClr val="00B050"/>
                </a:solidFill>
                <a:latin typeface="Montserrat ExtraBold" pitchFamily="2" charset="77"/>
                <a:ea typeface="+mj-ea"/>
                <a:cs typeface="+mj-cs"/>
              </a:rPr>
              <a:t>Rapporto</a:t>
            </a:r>
            <a:r>
              <a:rPr lang="de-CH" sz="3200" b="1" i="0" kern="1200" cap="all" baseline="0" dirty="0">
                <a:solidFill>
                  <a:srgbClr val="00B050"/>
                </a:solidFill>
                <a:latin typeface="Montserrat ExtraBold" pitchFamily="2" charset="77"/>
                <a:ea typeface="+mj-ea"/>
                <a:cs typeface="+mj-cs"/>
              </a:rPr>
              <a:t> </a:t>
            </a:r>
            <a:r>
              <a:rPr lang="it-IT" sz="3200" b="1" i="0" kern="1200" cap="all" baseline="0" noProof="0" dirty="0">
                <a:solidFill>
                  <a:srgbClr val="00B050"/>
                </a:solidFill>
                <a:latin typeface="Montserrat ExtraBold" pitchFamily="2" charset="77"/>
                <a:ea typeface="+mj-ea"/>
                <a:cs typeface="+mj-cs"/>
              </a:rPr>
              <a:t>Evento</a:t>
            </a:r>
            <a:r>
              <a:rPr lang="de-CH" sz="3200" b="1" i="0" kern="1200" cap="all" baseline="0" dirty="0">
                <a:solidFill>
                  <a:srgbClr val="00B050"/>
                </a:solidFill>
                <a:latin typeface="Montserrat ExtraBold" pitchFamily="2" charset="77"/>
                <a:ea typeface="+mj-ea"/>
                <a:cs typeface="+mj-cs"/>
              </a:rPr>
              <a:t> Di </a:t>
            </a:r>
            <a:r>
              <a:rPr lang="it-IT" sz="3200" b="1" i="0" kern="1200" cap="all" baseline="0" noProof="0" dirty="0">
                <a:solidFill>
                  <a:srgbClr val="00B050"/>
                </a:solidFill>
                <a:latin typeface="Montserrat ExtraBold" pitchFamily="2" charset="77"/>
                <a:ea typeface="+mj-ea"/>
                <a:cs typeface="+mj-cs"/>
              </a:rPr>
              <a:t>vendita</a:t>
            </a:r>
          </a:p>
          <a:p>
            <a:pPr algn="l" defTabSz="914400" rtl="0" eaLnBrk="1" latinLnBrk="0" hangingPunct="1">
              <a:lnSpc>
                <a:spcPct val="90000"/>
              </a:lnSpc>
              <a:spcBef>
                <a:spcPct val="0"/>
              </a:spcBef>
              <a:buNone/>
            </a:pPr>
            <a:endParaRPr lang="de-CH" sz="3200" b="1" i="0" kern="1200" cap="all" baseline="0" dirty="0">
              <a:solidFill>
                <a:srgbClr val="00B050"/>
              </a:solidFill>
              <a:latin typeface="Montserrat ExtraBold" pitchFamily="2" charset="77"/>
              <a:ea typeface="+mj-ea"/>
              <a:cs typeface="+mj-cs"/>
            </a:endParaRPr>
          </a:p>
          <a:p>
            <a:pPr algn="l" defTabSz="914400" rtl="0" eaLnBrk="1" latinLnBrk="0" hangingPunct="1">
              <a:lnSpc>
                <a:spcPct val="90000"/>
              </a:lnSpc>
              <a:spcBef>
                <a:spcPct val="0"/>
              </a:spcBef>
              <a:buNone/>
            </a:pPr>
            <a:r>
              <a:rPr lang="de-CH" sz="3200" b="1" i="0" kern="1200" cap="all" baseline="0" dirty="0">
                <a:solidFill>
                  <a:srgbClr val="00B050"/>
                </a:solidFill>
                <a:latin typeface="Montserrat ExtraBold" pitchFamily="2" charset="77"/>
                <a:ea typeface="+mj-ea"/>
                <a:cs typeface="+mj-cs"/>
              </a:rPr>
              <a:t>thermotea</a:t>
            </a:r>
          </a:p>
        </p:txBody>
      </p:sp>
    </p:spTree>
    <p:extLst>
      <p:ext uri="{BB962C8B-B14F-4D97-AF65-F5344CB8AC3E}">
        <p14:creationId xmlns:p14="http://schemas.microsoft.com/office/powerpoint/2010/main" val="62139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_Icon_hell">
    <p:spTree>
      <p:nvGrpSpPr>
        <p:cNvPr id="1" name=""/>
        <p:cNvGrpSpPr/>
        <p:nvPr/>
      </p:nvGrpSpPr>
      <p:grpSpPr>
        <a:xfrm>
          <a:off x="0" y="0"/>
          <a:ext cx="0" cy="0"/>
          <a:chOff x="0" y="0"/>
          <a:chExt cx="0" cy="0"/>
        </a:xfrm>
      </p:grpSpPr>
      <p:sp>
        <p:nvSpPr>
          <p:cNvPr id="23" name="Google Shape;1833;p47">
            <a:extLst>
              <a:ext uri="{FF2B5EF4-FFF2-40B4-BE49-F238E27FC236}">
                <a16:creationId xmlns:a16="http://schemas.microsoft.com/office/drawing/2014/main" id="{3BDB6253-BF3B-B9EC-6A44-005A5B89A198}"/>
              </a:ext>
            </a:extLst>
          </p:cNvPr>
          <p:cNvSpPr>
            <a:spLocks noChangeAspect="1"/>
          </p:cNvSpPr>
          <p:nvPr userDrawn="1"/>
        </p:nvSpPr>
        <p:spPr>
          <a:xfrm rot="342687" flipH="1">
            <a:off x="10338261" y="236003"/>
            <a:ext cx="1430029" cy="1890961"/>
          </a:xfrm>
          <a:custGeom>
            <a:avLst/>
            <a:gdLst/>
            <a:ahLst/>
            <a:cxnLst/>
            <a:rect l="l" t="t" r="r" b="b"/>
            <a:pathLst>
              <a:path w="228429" h="117609" extrusionOk="0">
                <a:moveTo>
                  <a:pt x="109754" y="0"/>
                </a:moveTo>
                <a:lnTo>
                  <a:pt x="108381" y="12"/>
                </a:lnTo>
                <a:lnTo>
                  <a:pt x="107007" y="17"/>
                </a:lnTo>
                <a:lnTo>
                  <a:pt x="105651" y="35"/>
                </a:lnTo>
                <a:lnTo>
                  <a:pt x="104277" y="58"/>
                </a:lnTo>
                <a:lnTo>
                  <a:pt x="102725" y="87"/>
                </a:lnTo>
                <a:lnTo>
                  <a:pt x="101191" y="127"/>
                </a:lnTo>
                <a:lnTo>
                  <a:pt x="99675" y="179"/>
                </a:lnTo>
                <a:lnTo>
                  <a:pt x="98158" y="237"/>
                </a:lnTo>
                <a:lnTo>
                  <a:pt x="96642" y="306"/>
                </a:lnTo>
                <a:lnTo>
                  <a:pt x="95143" y="381"/>
                </a:lnTo>
                <a:lnTo>
                  <a:pt x="93645" y="467"/>
                </a:lnTo>
                <a:lnTo>
                  <a:pt x="92164" y="560"/>
                </a:lnTo>
                <a:lnTo>
                  <a:pt x="90683" y="658"/>
                </a:lnTo>
                <a:lnTo>
                  <a:pt x="89220" y="773"/>
                </a:lnTo>
                <a:lnTo>
                  <a:pt x="87757" y="889"/>
                </a:lnTo>
                <a:lnTo>
                  <a:pt x="86312" y="1016"/>
                </a:lnTo>
                <a:lnTo>
                  <a:pt x="84867" y="1154"/>
                </a:lnTo>
                <a:lnTo>
                  <a:pt x="83440" y="1293"/>
                </a:lnTo>
                <a:lnTo>
                  <a:pt x="82013" y="1448"/>
                </a:lnTo>
                <a:lnTo>
                  <a:pt x="80585" y="1604"/>
                </a:lnTo>
                <a:lnTo>
                  <a:pt x="79176" y="1772"/>
                </a:lnTo>
                <a:lnTo>
                  <a:pt x="77767" y="1945"/>
                </a:lnTo>
                <a:lnTo>
                  <a:pt x="76375" y="2124"/>
                </a:lnTo>
                <a:lnTo>
                  <a:pt x="74983" y="2314"/>
                </a:lnTo>
                <a:lnTo>
                  <a:pt x="73610" y="2504"/>
                </a:lnTo>
                <a:lnTo>
                  <a:pt x="72236" y="2706"/>
                </a:lnTo>
                <a:lnTo>
                  <a:pt x="70862" y="2920"/>
                </a:lnTo>
                <a:lnTo>
                  <a:pt x="69506" y="3133"/>
                </a:lnTo>
                <a:lnTo>
                  <a:pt x="68151" y="3353"/>
                </a:lnTo>
                <a:lnTo>
                  <a:pt x="66813" y="3583"/>
                </a:lnTo>
                <a:lnTo>
                  <a:pt x="65474" y="3820"/>
                </a:lnTo>
                <a:lnTo>
                  <a:pt x="64136" y="4057"/>
                </a:lnTo>
                <a:lnTo>
                  <a:pt x="62816" y="4305"/>
                </a:lnTo>
                <a:lnTo>
                  <a:pt x="61496" y="4559"/>
                </a:lnTo>
                <a:lnTo>
                  <a:pt x="60194" y="4818"/>
                </a:lnTo>
                <a:lnTo>
                  <a:pt x="58891" y="5084"/>
                </a:lnTo>
                <a:lnTo>
                  <a:pt x="56447" y="5586"/>
                </a:lnTo>
                <a:lnTo>
                  <a:pt x="55234" y="5834"/>
                </a:lnTo>
                <a:lnTo>
                  <a:pt x="53985" y="6071"/>
                </a:lnTo>
                <a:lnTo>
                  <a:pt x="52897" y="6284"/>
                </a:lnTo>
                <a:lnTo>
                  <a:pt x="51827" y="6498"/>
                </a:lnTo>
                <a:lnTo>
                  <a:pt x="50738" y="6717"/>
                </a:lnTo>
                <a:lnTo>
                  <a:pt x="49686" y="6936"/>
                </a:lnTo>
                <a:lnTo>
                  <a:pt x="48633" y="7155"/>
                </a:lnTo>
                <a:lnTo>
                  <a:pt x="47581" y="7380"/>
                </a:lnTo>
                <a:lnTo>
                  <a:pt x="46546" y="7606"/>
                </a:lnTo>
                <a:lnTo>
                  <a:pt x="45529" y="7836"/>
                </a:lnTo>
                <a:lnTo>
                  <a:pt x="44512" y="8067"/>
                </a:lnTo>
                <a:lnTo>
                  <a:pt x="43513" y="8304"/>
                </a:lnTo>
                <a:lnTo>
                  <a:pt x="42514" y="8540"/>
                </a:lnTo>
                <a:lnTo>
                  <a:pt x="41533" y="8783"/>
                </a:lnTo>
                <a:lnTo>
                  <a:pt x="40551" y="9025"/>
                </a:lnTo>
                <a:lnTo>
                  <a:pt x="39588" y="9273"/>
                </a:lnTo>
                <a:lnTo>
                  <a:pt x="38625" y="9521"/>
                </a:lnTo>
                <a:lnTo>
                  <a:pt x="37679" y="9775"/>
                </a:lnTo>
                <a:lnTo>
                  <a:pt x="36751" y="10029"/>
                </a:lnTo>
                <a:lnTo>
                  <a:pt x="35824" y="10283"/>
                </a:lnTo>
                <a:lnTo>
                  <a:pt x="34914" y="10543"/>
                </a:lnTo>
                <a:lnTo>
                  <a:pt x="34004" y="10808"/>
                </a:lnTo>
                <a:lnTo>
                  <a:pt x="33112" y="11068"/>
                </a:lnTo>
                <a:lnTo>
                  <a:pt x="32220" y="11339"/>
                </a:lnTo>
                <a:lnTo>
                  <a:pt x="31346" y="11610"/>
                </a:lnTo>
                <a:lnTo>
                  <a:pt x="30472" y="11881"/>
                </a:lnTo>
                <a:lnTo>
                  <a:pt x="29615" y="12158"/>
                </a:lnTo>
                <a:lnTo>
                  <a:pt x="28777" y="12435"/>
                </a:lnTo>
                <a:lnTo>
                  <a:pt x="27938" y="12718"/>
                </a:lnTo>
                <a:lnTo>
                  <a:pt x="27118" y="13001"/>
                </a:lnTo>
                <a:lnTo>
                  <a:pt x="26297" y="13289"/>
                </a:lnTo>
                <a:lnTo>
                  <a:pt x="25494" y="13578"/>
                </a:lnTo>
                <a:lnTo>
                  <a:pt x="24691" y="13872"/>
                </a:lnTo>
                <a:lnTo>
                  <a:pt x="23924" y="14167"/>
                </a:lnTo>
                <a:lnTo>
                  <a:pt x="23139" y="14467"/>
                </a:lnTo>
                <a:lnTo>
                  <a:pt x="22372" y="14767"/>
                </a:lnTo>
                <a:lnTo>
                  <a:pt x="21623" y="15067"/>
                </a:lnTo>
                <a:lnTo>
                  <a:pt x="20873" y="15378"/>
                </a:lnTo>
                <a:lnTo>
                  <a:pt x="20142" y="15684"/>
                </a:lnTo>
                <a:lnTo>
                  <a:pt x="19428" y="15996"/>
                </a:lnTo>
                <a:lnTo>
                  <a:pt x="18715" y="16313"/>
                </a:lnTo>
                <a:lnTo>
                  <a:pt x="18019" y="16631"/>
                </a:lnTo>
                <a:lnTo>
                  <a:pt x="17323" y="16948"/>
                </a:lnTo>
                <a:lnTo>
                  <a:pt x="16645" y="17271"/>
                </a:lnTo>
                <a:lnTo>
                  <a:pt x="15967" y="17600"/>
                </a:lnTo>
                <a:lnTo>
                  <a:pt x="15325" y="17929"/>
                </a:lnTo>
                <a:lnTo>
                  <a:pt x="14665" y="18258"/>
                </a:lnTo>
                <a:lnTo>
                  <a:pt x="14023" y="18592"/>
                </a:lnTo>
                <a:lnTo>
                  <a:pt x="13398" y="18933"/>
                </a:lnTo>
                <a:lnTo>
                  <a:pt x="12792" y="19273"/>
                </a:lnTo>
                <a:lnTo>
                  <a:pt x="12185" y="19614"/>
                </a:lnTo>
                <a:lnTo>
                  <a:pt x="11596" y="19960"/>
                </a:lnTo>
                <a:lnTo>
                  <a:pt x="11008" y="20312"/>
                </a:lnTo>
                <a:lnTo>
                  <a:pt x="10437" y="20664"/>
                </a:lnTo>
                <a:lnTo>
                  <a:pt x="9866" y="21016"/>
                </a:lnTo>
                <a:lnTo>
                  <a:pt x="9313" y="21374"/>
                </a:lnTo>
                <a:lnTo>
                  <a:pt x="8778" y="21737"/>
                </a:lnTo>
                <a:lnTo>
                  <a:pt x="8242" y="22101"/>
                </a:lnTo>
                <a:lnTo>
                  <a:pt x="7725" y="22464"/>
                </a:lnTo>
                <a:lnTo>
                  <a:pt x="7226" y="22834"/>
                </a:lnTo>
                <a:lnTo>
                  <a:pt x="6726" y="23203"/>
                </a:lnTo>
                <a:lnTo>
                  <a:pt x="6244" y="23578"/>
                </a:lnTo>
                <a:lnTo>
                  <a:pt x="5763" y="23959"/>
                </a:lnTo>
                <a:lnTo>
                  <a:pt x="5299" y="24340"/>
                </a:lnTo>
                <a:lnTo>
                  <a:pt x="4853" y="24721"/>
                </a:lnTo>
                <a:lnTo>
                  <a:pt x="4407" y="25107"/>
                </a:lnTo>
                <a:lnTo>
                  <a:pt x="4032" y="25459"/>
                </a:lnTo>
                <a:lnTo>
                  <a:pt x="3657" y="25817"/>
                </a:lnTo>
                <a:lnTo>
                  <a:pt x="3318" y="26169"/>
                </a:lnTo>
                <a:lnTo>
                  <a:pt x="2997" y="26527"/>
                </a:lnTo>
                <a:lnTo>
                  <a:pt x="2694" y="26885"/>
                </a:lnTo>
                <a:lnTo>
                  <a:pt x="2391" y="27242"/>
                </a:lnTo>
                <a:lnTo>
                  <a:pt x="2123" y="27606"/>
                </a:lnTo>
                <a:lnTo>
                  <a:pt x="1873" y="27964"/>
                </a:lnTo>
                <a:lnTo>
                  <a:pt x="1641" y="28327"/>
                </a:lnTo>
                <a:lnTo>
                  <a:pt x="1427" y="28691"/>
                </a:lnTo>
                <a:lnTo>
                  <a:pt x="1231" y="29054"/>
                </a:lnTo>
                <a:lnTo>
                  <a:pt x="1053" y="29418"/>
                </a:lnTo>
                <a:lnTo>
                  <a:pt x="892" y="29781"/>
                </a:lnTo>
                <a:lnTo>
                  <a:pt x="749" y="30145"/>
                </a:lnTo>
                <a:lnTo>
                  <a:pt x="607" y="30514"/>
                </a:lnTo>
                <a:lnTo>
                  <a:pt x="482" y="30884"/>
                </a:lnTo>
                <a:lnTo>
                  <a:pt x="375" y="31247"/>
                </a:lnTo>
                <a:lnTo>
                  <a:pt x="286" y="31616"/>
                </a:lnTo>
                <a:lnTo>
                  <a:pt x="214" y="31986"/>
                </a:lnTo>
                <a:lnTo>
                  <a:pt x="143" y="32355"/>
                </a:lnTo>
                <a:lnTo>
                  <a:pt x="89" y="32724"/>
                </a:lnTo>
                <a:lnTo>
                  <a:pt x="54" y="33099"/>
                </a:lnTo>
                <a:lnTo>
                  <a:pt x="18" y="33469"/>
                </a:lnTo>
                <a:lnTo>
                  <a:pt x="18" y="33838"/>
                </a:lnTo>
                <a:lnTo>
                  <a:pt x="0" y="34213"/>
                </a:lnTo>
                <a:lnTo>
                  <a:pt x="18" y="34582"/>
                </a:lnTo>
                <a:lnTo>
                  <a:pt x="54" y="35333"/>
                </a:lnTo>
                <a:lnTo>
                  <a:pt x="125" y="36077"/>
                </a:lnTo>
                <a:lnTo>
                  <a:pt x="232" y="36821"/>
                </a:lnTo>
                <a:lnTo>
                  <a:pt x="357" y="37398"/>
                </a:lnTo>
                <a:lnTo>
                  <a:pt x="518" y="37970"/>
                </a:lnTo>
                <a:lnTo>
                  <a:pt x="714" y="38535"/>
                </a:lnTo>
                <a:lnTo>
                  <a:pt x="946" y="39095"/>
                </a:lnTo>
                <a:lnTo>
                  <a:pt x="1231" y="39655"/>
                </a:lnTo>
                <a:lnTo>
                  <a:pt x="1534" y="40203"/>
                </a:lnTo>
                <a:lnTo>
                  <a:pt x="1873" y="40751"/>
                </a:lnTo>
                <a:lnTo>
                  <a:pt x="2248" y="41299"/>
                </a:lnTo>
                <a:lnTo>
                  <a:pt x="2658" y="41836"/>
                </a:lnTo>
                <a:lnTo>
                  <a:pt x="3104" y="42373"/>
                </a:lnTo>
                <a:lnTo>
                  <a:pt x="3586" y="42909"/>
                </a:lnTo>
                <a:lnTo>
                  <a:pt x="4086" y="43440"/>
                </a:lnTo>
                <a:lnTo>
                  <a:pt x="4621" y="43965"/>
                </a:lnTo>
                <a:lnTo>
                  <a:pt x="5174" y="44490"/>
                </a:lnTo>
                <a:lnTo>
                  <a:pt x="5763" y="45010"/>
                </a:lnTo>
                <a:lnTo>
                  <a:pt x="6369" y="45529"/>
                </a:lnTo>
                <a:lnTo>
                  <a:pt x="6994" y="46043"/>
                </a:lnTo>
                <a:lnTo>
                  <a:pt x="7654" y="46556"/>
                </a:lnTo>
                <a:lnTo>
                  <a:pt x="8332" y="47064"/>
                </a:lnTo>
                <a:lnTo>
                  <a:pt x="9027" y="47572"/>
                </a:lnTo>
                <a:lnTo>
                  <a:pt x="9741" y="48080"/>
                </a:lnTo>
                <a:lnTo>
                  <a:pt x="10490" y="48582"/>
                </a:lnTo>
                <a:lnTo>
                  <a:pt x="11240" y="49084"/>
                </a:lnTo>
                <a:lnTo>
                  <a:pt x="12007" y="49586"/>
                </a:lnTo>
                <a:lnTo>
                  <a:pt x="12792" y="50082"/>
                </a:lnTo>
                <a:lnTo>
                  <a:pt x="13595" y="50578"/>
                </a:lnTo>
                <a:lnTo>
                  <a:pt x="14397" y="51074"/>
                </a:lnTo>
                <a:lnTo>
                  <a:pt x="15236" y="51571"/>
                </a:lnTo>
                <a:lnTo>
                  <a:pt x="16913" y="52558"/>
                </a:lnTo>
                <a:lnTo>
                  <a:pt x="18626" y="53538"/>
                </a:lnTo>
                <a:lnTo>
                  <a:pt x="20320" y="54502"/>
                </a:lnTo>
                <a:lnTo>
                  <a:pt x="21997" y="55466"/>
                </a:lnTo>
                <a:lnTo>
                  <a:pt x="23674" y="56435"/>
                </a:lnTo>
                <a:lnTo>
                  <a:pt x="25334" y="57405"/>
                </a:lnTo>
                <a:lnTo>
                  <a:pt x="28634" y="59349"/>
                </a:lnTo>
                <a:lnTo>
                  <a:pt x="31899" y="61300"/>
                </a:lnTo>
                <a:lnTo>
                  <a:pt x="35164" y="63250"/>
                </a:lnTo>
                <a:lnTo>
                  <a:pt x="38393" y="65201"/>
                </a:lnTo>
                <a:lnTo>
                  <a:pt x="44869" y="69113"/>
                </a:lnTo>
                <a:lnTo>
                  <a:pt x="45636" y="69586"/>
                </a:lnTo>
                <a:lnTo>
                  <a:pt x="46385" y="70065"/>
                </a:lnTo>
                <a:lnTo>
                  <a:pt x="47117" y="70550"/>
                </a:lnTo>
                <a:lnTo>
                  <a:pt x="47795" y="71040"/>
                </a:lnTo>
                <a:lnTo>
                  <a:pt x="48455" y="71537"/>
                </a:lnTo>
                <a:lnTo>
                  <a:pt x="49079" y="72033"/>
                </a:lnTo>
                <a:lnTo>
                  <a:pt x="49668" y="72535"/>
                </a:lnTo>
                <a:lnTo>
                  <a:pt x="49935" y="72789"/>
                </a:lnTo>
                <a:lnTo>
                  <a:pt x="50203" y="73043"/>
                </a:lnTo>
                <a:lnTo>
                  <a:pt x="50453" y="73285"/>
                </a:lnTo>
                <a:lnTo>
                  <a:pt x="50685" y="73539"/>
                </a:lnTo>
                <a:lnTo>
                  <a:pt x="50899" y="73787"/>
                </a:lnTo>
                <a:lnTo>
                  <a:pt x="51095" y="74035"/>
                </a:lnTo>
                <a:lnTo>
                  <a:pt x="51470" y="74543"/>
                </a:lnTo>
                <a:lnTo>
                  <a:pt x="51809" y="75051"/>
                </a:lnTo>
                <a:lnTo>
                  <a:pt x="52451" y="76078"/>
                </a:lnTo>
                <a:lnTo>
                  <a:pt x="52772" y="76586"/>
                </a:lnTo>
                <a:lnTo>
                  <a:pt x="53129" y="77094"/>
                </a:lnTo>
                <a:lnTo>
                  <a:pt x="53397" y="77480"/>
                </a:lnTo>
                <a:lnTo>
                  <a:pt x="53539" y="77676"/>
                </a:lnTo>
                <a:lnTo>
                  <a:pt x="53700" y="77867"/>
                </a:lnTo>
                <a:lnTo>
                  <a:pt x="53878" y="78057"/>
                </a:lnTo>
                <a:lnTo>
                  <a:pt x="53985" y="78150"/>
                </a:lnTo>
                <a:lnTo>
                  <a:pt x="54092" y="78236"/>
                </a:lnTo>
                <a:lnTo>
                  <a:pt x="54217" y="78323"/>
                </a:lnTo>
                <a:lnTo>
                  <a:pt x="54342" y="78409"/>
                </a:lnTo>
                <a:lnTo>
                  <a:pt x="54485" y="78490"/>
                </a:lnTo>
                <a:lnTo>
                  <a:pt x="54645" y="78571"/>
                </a:lnTo>
                <a:lnTo>
                  <a:pt x="54770" y="78617"/>
                </a:lnTo>
                <a:lnTo>
                  <a:pt x="54895" y="78657"/>
                </a:lnTo>
                <a:lnTo>
                  <a:pt x="55056" y="78692"/>
                </a:lnTo>
                <a:lnTo>
                  <a:pt x="55234" y="78727"/>
                </a:lnTo>
                <a:lnTo>
                  <a:pt x="55413" y="78755"/>
                </a:lnTo>
                <a:lnTo>
                  <a:pt x="55627" y="78784"/>
                </a:lnTo>
                <a:lnTo>
                  <a:pt x="55841" y="78807"/>
                </a:lnTo>
                <a:lnTo>
                  <a:pt x="56073" y="78830"/>
                </a:lnTo>
                <a:lnTo>
                  <a:pt x="56536" y="78865"/>
                </a:lnTo>
                <a:lnTo>
                  <a:pt x="57018" y="78882"/>
                </a:lnTo>
                <a:lnTo>
                  <a:pt x="57482" y="78894"/>
                </a:lnTo>
                <a:lnTo>
                  <a:pt x="57928" y="78900"/>
                </a:lnTo>
                <a:lnTo>
                  <a:pt x="57999" y="78888"/>
                </a:lnTo>
                <a:lnTo>
                  <a:pt x="58089" y="78877"/>
                </a:lnTo>
                <a:lnTo>
                  <a:pt x="58196" y="78848"/>
                </a:lnTo>
                <a:lnTo>
                  <a:pt x="58303" y="78813"/>
                </a:lnTo>
                <a:lnTo>
                  <a:pt x="58392" y="78767"/>
                </a:lnTo>
                <a:lnTo>
                  <a:pt x="58499" y="78721"/>
                </a:lnTo>
                <a:lnTo>
                  <a:pt x="58695" y="78611"/>
                </a:lnTo>
                <a:lnTo>
                  <a:pt x="58874" y="78490"/>
                </a:lnTo>
                <a:lnTo>
                  <a:pt x="58927" y="78427"/>
                </a:lnTo>
                <a:lnTo>
                  <a:pt x="58998" y="78369"/>
                </a:lnTo>
                <a:lnTo>
                  <a:pt x="59034" y="78305"/>
                </a:lnTo>
                <a:lnTo>
                  <a:pt x="59052" y="78253"/>
                </a:lnTo>
                <a:lnTo>
                  <a:pt x="59070" y="78201"/>
                </a:lnTo>
                <a:lnTo>
                  <a:pt x="59052" y="78155"/>
                </a:lnTo>
                <a:lnTo>
                  <a:pt x="58552" y="77284"/>
                </a:lnTo>
                <a:lnTo>
                  <a:pt x="58071" y="76413"/>
                </a:lnTo>
                <a:lnTo>
                  <a:pt x="57589" y="75541"/>
                </a:lnTo>
                <a:lnTo>
                  <a:pt x="57089" y="74670"/>
                </a:lnTo>
                <a:lnTo>
                  <a:pt x="56822" y="74237"/>
                </a:lnTo>
                <a:lnTo>
                  <a:pt x="56536" y="73804"/>
                </a:lnTo>
                <a:lnTo>
                  <a:pt x="56251" y="73372"/>
                </a:lnTo>
                <a:lnTo>
                  <a:pt x="55930" y="72939"/>
                </a:lnTo>
                <a:lnTo>
                  <a:pt x="55609" y="72512"/>
                </a:lnTo>
                <a:lnTo>
                  <a:pt x="55252" y="72091"/>
                </a:lnTo>
                <a:lnTo>
                  <a:pt x="54877" y="71669"/>
                </a:lnTo>
                <a:lnTo>
                  <a:pt x="54467" y="71248"/>
                </a:lnTo>
                <a:lnTo>
                  <a:pt x="54057" y="70861"/>
                </a:lnTo>
                <a:lnTo>
                  <a:pt x="53611" y="70475"/>
                </a:lnTo>
                <a:lnTo>
                  <a:pt x="53147" y="70088"/>
                </a:lnTo>
                <a:lnTo>
                  <a:pt x="52665" y="69707"/>
                </a:lnTo>
                <a:lnTo>
                  <a:pt x="52166" y="69327"/>
                </a:lnTo>
                <a:lnTo>
                  <a:pt x="51630" y="68951"/>
                </a:lnTo>
                <a:lnTo>
                  <a:pt x="51095" y="68571"/>
                </a:lnTo>
                <a:lnTo>
                  <a:pt x="50542" y="68195"/>
                </a:lnTo>
                <a:lnTo>
                  <a:pt x="49400" y="67451"/>
                </a:lnTo>
                <a:lnTo>
                  <a:pt x="48223" y="66712"/>
                </a:lnTo>
                <a:lnTo>
                  <a:pt x="47045" y="65974"/>
                </a:lnTo>
                <a:lnTo>
                  <a:pt x="45868" y="65235"/>
                </a:lnTo>
                <a:lnTo>
                  <a:pt x="42443" y="63060"/>
                </a:lnTo>
                <a:lnTo>
                  <a:pt x="38999" y="60884"/>
                </a:lnTo>
                <a:lnTo>
                  <a:pt x="32095" y="56545"/>
                </a:lnTo>
                <a:lnTo>
                  <a:pt x="25173" y="52206"/>
                </a:lnTo>
                <a:lnTo>
                  <a:pt x="18269" y="47860"/>
                </a:lnTo>
                <a:lnTo>
                  <a:pt x="17305" y="47249"/>
                </a:lnTo>
                <a:lnTo>
                  <a:pt x="16378" y="46631"/>
                </a:lnTo>
                <a:lnTo>
                  <a:pt x="15450" y="46008"/>
                </a:lnTo>
                <a:lnTo>
                  <a:pt x="14576" y="45385"/>
                </a:lnTo>
                <a:lnTo>
                  <a:pt x="13719" y="44756"/>
                </a:lnTo>
                <a:lnTo>
                  <a:pt x="13309" y="44438"/>
                </a:lnTo>
                <a:lnTo>
                  <a:pt x="12899" y="44121"/>
                </a:lnTo>
                <a:lnTo>
                  <a:pt x="12524" y="43804"/>
                </a:lnTo>
                <a:lnTo>
                  <a:pt x="12149" y="43481"/>
                </a:lnTo>
                <a:lnTo>
                  <a:pt x="11775" y="43163"/>
                </a:lnTo>
                <a:lnTo>
                  <a:pt x="11436" y="42840"/>
                </a:lnTo>
                <a:lnTo>
                  <a:pt x="11097" y="42517"/>
                </a:lnTo>
                <a:lnTo>
                  <a:pt x="10776" y="42194"/>
                </a:lnTo>
                <a:lnTo>
                  <a:pt x="10455" y="41871"/>
                </a:lnTo>
                <a:lnTo>
                  <a:pt x="10169" y="41542"/>
                </a:lnTo>
                <a:lnTo>
                  <a:pt x="9902" y="41213"/>
                </a:lnTo>
                <a:lnTo>
                  <a:pt x="9634" y="40884"/>
                </a:lnTo>
                <a:lnTo>
                  <a:pt x="9402" y="40555"/>
                </a:lnTo>
                <a:lnTo>
                  <a:pt x="9170" y="40220"/>
                </a:lnTo>
                <a:lnTo>
                  <a:pt x="8974" y="39886"/>
                </a:lnTo>
                <a:lnTo>
                  <a:pt x="8778" y="39551"/>
                </a:lnTo>
                <a:lnTo>
                  <a:pt x="8617" y="39216"/>
                </a:lnTo>
                <a:lnTo>
                  <a:pt x="8474" y="38876"/>
                </a:lnTo>
                <a:lnTo>
                  <a:pt x="8349" y="38541"/>
                </a:lnTo>
                <a:lnTo>
                  <a:pt x="8242" y="38201"/>
                </a:lnTo>
                <a:lnTo>
                  <a:pt x="8171" y="37854"/>
                </a:lnTo>
                <a:lnTo>
                  <a:pt x="8118" y="37514"/>
                </a:lnTo>
                <a:lnTo>
                  <a:pt x="8046" y="36862"/>
                </a:lnTo>
                <a:lnTo>
                  <a:pt x="8011" y="36210"/>
                </a:lnTo>
                <a:lnTo>
                  <a:pt x="8011" y="35569"/>
                </a:lnTo>
                <a:lnTo>
                  <a:pt x="8046" y="34923"/>
                </a:lnTo>
                <a:lnTo>
                  <a:pt x="8118" y="34282"/>
                </a:lnTo>
                <a:lnTo>
                  <a:pt x="8225" y="33648"/>
                </a:lnTo>
                <a:lnTo>
                  <a:pt x="8367" y="33013"/>
                </a:lnTo>
                <a:lnTo>
                  <a:pt x="8528" y="32384"/>
                </a:lnTo>
                <a:lnTo>
                  <a:pt x="8742" y="31755"/>
                </a:lnTo>
                <a:lnTo>
                  <a:pt x="8992" y="31132"/>
                </a:lnTo>
                <a:lnTo>
                  <a:pt x="9295" y="30509"/>
                </a:lnTo>
                <a:lnTo>
                  <a:pt x="9616" y="29891"/>
                </a:lnTo>
                <a:lnTo>
                  <a:pt x="9973" y="29274"/>
                </a:lnTo>
                <a:lnTo>
                  <a:pt x="10383" y="28662"/>
                </a:lnTo>
                <a:lnTo>
                  <a:pt x="10829" y="28056"/>
                </a:lnTo>
                <a:lnTo>
                  <a:pt x="11311" y="27450"/>
                </a:lnTo>
                <a:lnTo>
                  <a:pt x="11579" y="27150"/>
                </a:lnTo>
                <a:lnTo>
                  <a:pt x="11846" y="26850"/>
                </a:lnTo>
                <a:lnTo>
                  <a:pt x="12114" y="26550"/>
                </a:lnTo>
                <a:lnTo>
                  <a:pt x="12417" y="26250"/>
                </a:lnTo>
                <a:lnTo>
                  <a:pt x="12720" y="25956"/>
                </a:lnTo>
                <a:lnTo>
                  <a:pt x="13024" y="25661"/>
                </a:lnTo>
                <a:lnTo>
                  <a:pt x="13345" y="25361"/>
                </a:lnTo>
                <a:lnTo>
                  <a:pt x="13684" y="25067"/>
                </a:lnTo>
                <a:lnTo>
                  <a:pt x="14023" y="24778"/>
                </a:lnTo>
                <a:lnTo>
                  <a:pt x="14380" y="24484"/>
                </a:lnTo>
                <a:lnTo>
                  <a:pt x="14736" y="24190"/>
                </a:lnTo>
                <a:lnTo>
                  <a:pt x="15129" y="23901"/>
                </a:lnTo>
                <a:lnTo>
                  <a:pt x="15503" y="23613"/>
                </a:lnTo>
                <a:lnTo>
                  <a:pt x="15914" y="23324"/>
                </a:lnTo>
                <a:lnTo>
                  <a:pt x="16324" y="23036"/>
                </a:lnTo>
                <a:lnTo>
                  <a:pt x="16734" y="22753"/>
                </a:lnTo>
                <a:lnTo>
                  <a:pt x="17180" y="22464"/>
                </a:lnTo>
                <a:lnTo>
                  <a:pt x="17626" y="22182"/>
                </a:lnTo>
                <a:lnTo>
                  <a:pt x="18073" y="21899"/>
                </a:lnTo>
                <a:lnTo>
                  <a:pt x="18536" y="21616"/>
                </a:lnTo>
                <a:lnTo>
                  <a:pt x="19018" y="21333"/>
                </a:lnTo>
                <a:lnTo>
                  <a:pt x="19518" y="21056"/>
                </a:lnTo>
                <a:lnTo>
                  <a:pt x="20017" y="20779"/>
                </a:lnTo>
                <a:lnTo>
                  <a:pt x="20534" y="20497"/>
                </a:lnTo>
                <a:lnTo>
                  <a:pt x="21070" y="20226"/>
                </a:lnTo>
                <a:lnTo>
                  <a:pt x="21605" y="19949"/>
                </a:lnTo>
                <a:lnTo>
                  <a:pt x="22158" y="19672"/>
                </a:lnTo>
                <a:lnTo>
                  <a:pt x="22729" y="19400"/>
                </a:lnTo>
                <a:lnTo>
                  <a:pt x="23300" y="19129"/>
                </a:lnTo>
                <a:lnTo>
                  <a:pt x="23888" y="18858"/>
                </a:lnTo>
                <a:lnTo>
                  <a:pt x="24495" y="18587"/>
                </a:lnTo>
                <a:lnTo>
                  <a:pt x="25102" y="18321"/>
                </a:lnTo>
                <a:lnTo>
                  <a:pt x="26618" y="17669"/>
                </a:lnTo>
                <a:lnTo>
                  <a:pt x="28170" y="17034"/>
                </a:lnTo>
                <a:lnTo>
                  <a:pt x="29758" y="16405"/>
                </a:lnTo>
                <a:lnTo>
                  <a:pt x="30561" y="16094"/>
                </a:lnTo>
                <a:lnTo>
                  <a:pt x="31364" y="15782"/>
                </a:lnTo>
                <a:lnTo>
                  <a:pt x="32184" y="15476"/>
                </a:lnTo>
                <a:lnTo>
                  <a:pt x="33023" y="15176"/>
                </a:lnTo>
                <a:lnTo>
                  <a:pt x="33843" y="14876"/>
                </a:lnTo>
                <a:lnTo>
                  <a:pt x="34682" y="14576"/>
                </a:lnTo>
                <a:lnTo>
                  <a:pt x="35538" y="14282"/>
                </a:lnTo>
                <a:lnTo>
                  <a:pt x="36395" y="13993"/>
                </a:lnTo>
                <a:lnTo>
                  <a:pt x="37269" y="13705"/>
                </a:lnTo>
                <a:lnTo>
                  <a:pt x="38143" y="13416"/>
                </a:lnTo>
                <a:lnTo>
                  <a:pt x="39017" y="13134"/>
                </a:lnTo>
                <a:lnTo>
                  <a:pt x="39909" y="12857"/>
                </a:lnTo>
                <a:lnTo>
                  <a:pt x="40819" y="12580"/>
                </a:lnTo>
                <a:lnTo>
                  <a:pt x="41729" y="12308"/>
                </a:lnTo>
                <a:lnTo>
                  <a:pt x="42657" y="12037"/>
                </a:lnTo>
                <a:lnTo>
                  <a:pt x="43584" y="11772"/>
                </a:lnTo>
                <a:lnTo>
                  <a:pt x="44530" y="11506"/>
                </a:lnTo>
                <a:lnTo>
                  <a:pt x="45475" y="11252"/>
                </a:lnTo>
                <a:lnTo>
                  <a:pt x="46439" y="10993"/>
                </a:lnTo>
                <a:lnTo>
                  <a:pt x="47402" y="10739"/>
                </a:lnTo>
                <a:lnTo>
                  <a:pt x="48383" y="10491"/>
                </a:lnTo>
                <a:lnTo>
                  <a:pt x="49365" y="10248"/>
                </a:lnTo>
                <a:lnTo>
                  <a:pt x="50364" y="10006"/>
                </a:lnTo>
                <a:lnTo>
                  <a:pt x="51381" y="9769"/>
                </a:lnTo>
                <a:lnTo>
                  <a:pt x="52397" y="9533"/>
                </a:lnTo>
                <a:lnTo>
                  <a:pt x="53432" y="9308"/>
                </a:lnTo>
                <a:lnTo>
                  <a:pt x="54735" y="9019"/>
                </a:lnTo>
                <a:lnTo>
                  <a:pt x="56055" y="8737"/>
                </a:lnTo>
                <a:lnTo>
                  <a:pt x="57375" y="8460"/>
                </a:lnTo>
                <a:lnTo>
                  <a:pt x="58713" y="8183"/>
                </a:lnTo>
                <a:lnTo>
                  <a:pt x="60051" y="7917"/>
                </a:lnTo>
                <a:lnTo>
                  <a:pt x="61389" y="7646"/>
                </a:lnTo>
                <a:lnTo>
                  <a:pt x="62745" y="7386"/>
                </a:lnTo>
                <a:lnTo>
                  <a:pt x="64101" y="7132"/>
                </a:lnTo>
                <a:lnTo>
                  <a:pt x="65474" y="6878"/>
                </a:lnTo>
                <a:lnTo>
                  <a:pt x="66848" y="6630"/>
                </a:lnTo>
                <a:lnTo>
                  <a:pt x="68222" y="6388"/>
                </a:lnTo>
                <a:lnTo>
                  <a:pt x="69613" y="6151"/>
                </a:lnTo>
                <a:lnTo>
                  <a:pt x="71005" y="5921"/>
                </a:lnTo>
                <a:lnTo>
                  <a:pt x="72414" y="5695"/>
                </a:lnTo>
                <a:lnTo>
                  <a:pt x="73824" y="5482"/>
                </a:lnTo>
                <a:lnTo>
                  <a:pt x="75251" y="5268"/>
                </a:lnTo>
                <a:lnTo>
                  <a:pt x="76678" y="5061"/>
                </a:lnTo>
                <a:lnTo>
                  <a:pt x="78123" y="4865"/>
                </a:lnTo>
                <a:lnTo>
                  <a:pt x="79568" y="4668"/>
                </a:lnTo>
                <a:lnTo>
                  <a:pt x="81014" y="4484"/>
                </a:lnTo>
                <a:lnTo>
                  <a:pt x="82476" y="4311"/>
                </a:lnTo>
                <a:lnTo>
                  <a:pt x="83957" y="4137"/>
                </a:lnTo>
                <a:lnTo>
                  <a:pt x="85438" y="3976"/>
                </a:lnTo>
                <a:lnTo>
                  <a:pt x="86937" y="3826"/>
                </a:lnTo>
                <a:lnTo>
                  <a:pt x="88435" y="3676"/>
                </a:lnTo>
                <a:lnTo>
                  <a:pt x="89934" y="3537"/>
                </a:lnTo>
                <a:lnTo>
                  <a:pt x="91450" y="3410"/>
                </a:lnTo>
                <a:lnTo>
                  <a:pt x="92984" y="3289"/>
                </a:lnTo>
                <a:lnTo>
                  <a:pt x="94519" y="3180"/>
                </a:lnTo>
                <a:lnTo>
                  <a:pt x="96071" y="3076"/>
                </a:lnTo>
                <a:lnTo>
                  <a:pt x="97623" y="2983"/>
                </a:lnTo>
                <a:lnTo>
                  <a:pt x="99193" y="2903"/>
                </a:lnTo>
                <a:lnTo>
                  <a:pt x="100049" y="2862"/>
                </a:lnTo>
                <a:lnTo>
                  <a:pt x="100906" y="2828"/>
                </a:lnTo>
                <a:lnTo>
                  <a:pt x="101762" y="2793"/>
                </a:lnTo>
                <a:lnTo>
                  <a:pt x="102618" y="2770"/>
                </a:lnTo>
                <a:lnTo>
                  <a:pt x="103492" y="2747"/>
                </a:lnTo>
                <a:lnTo>
                  <a:pt x="104349" y="2724"/>
                </a:lnTo>
                <a:lnTo>
                  <a:pt x="105223" y="2712"/>
                </a:lnTo>
                <a:lnTo>
                  <a:pt x="106097" y="2695"/>
                </a:lnTo>
                <a:lnTo>
                  <a:pt x="107828" y="2683"/>
                </a:lnTo>
                <a:lnTo>
                  <a:pt x="109576" y="2678"/>
                </a:lnTo>
                <a:lnTo>
                  <a:pt x="111342" y="2689"/>
                </a:lnTo>
                <a:lnTo>
                  <a:pt x="113091" y="2706"/>
                </a:lnTo>
                <a:lnTo>
                  <a:pt x="114857" y="2729"/>
                </a:lnTo>
                <a:lnTo>
                  <a:pt x="116605" y="2758"/>
                </a:lnTo>
                <a:lnTo>
                  <a:pt x="118371" y="2799"/>
                </a:lnTo>
                <a:lnTo>
                  <a:pt x="120138" y="2833"/>
                </a:lnTo>
                <a:lnTo>
                  <a:pt x="123634" y="2920"/>
                </a:lnTo>
                <a:lnTo>
                  <a:pt x="127131" y="3006"/>
                </a:lnTo>
                <a:lnTo>
                  <a:pt x="128184" y="3035"/>
                </a:lnTo>
                <a:lnTo>
                  <a:pt x="129236" y="3076"/>
                </a:lnTo>
                <a:lnTo>
                  <a:pt x="130289" y="3122"/>
                </a:lnTo>
                <a:lnTo>
                  <a:pt x="131323" y="3174"/>
                </a:lnTo>
                <a:lnTo>
                  <a:pt x="132376" y="3237"/>
                </a:lnTo>
                <a:lnTo>
                  <a:pt x="133411" y="3301"/>
                </a:lnTo>
                <a:lnTo>
                  <a:pt x="134463" y="3376"/>
                </a:lnTo>
                <a:lnTo>
                  <a:pt x="135498" y="3451"/>
                </a:lnTo>
                <a:lnTo>
                  <a:pt x="137568" y="3607"/>
                </a:lnTo>
                <a:lnTo>
                  <a:pt x="139637" y="3774"/>
                </a:lnTo>
                <a:lnTo>
                  <a:pt x="141724" y="3947"/>
                </a:lnTo>
                <a:lnTo>
                  <a:pt x="143794" y="4109"/>
                </a:lnTo>
                <a:lnTo>
                  <a:pt x="144793" y="4189"/>
                </a:lnTo>
                <a:lnTo>
                  <a:pt x="145774" y="4276"/>
                </a:lnTo>
                <a:lnTo>
                  <a:pt x="146755" y="4368"/>
                </a:lnTo>
                <a:lnTo>
                  <a:pt x="147719" y="4472"/>
                </a:lnTo>
                <a:lnTo>
                  <a:pt x="148664" y="4582"/>
                </a:lnTo>
                <a:lnTo>
                  <a:pt x="149610" y="4691"/>
                </a:lnTo>
                <a:lnTo>
                  <a:pt x="150538" y="4813"/>
                </a:lnTo>
                <a:lnTo>
                  <a:pt x="151465" y="4940"/>
                </a:lnTo>
                <a:lnTo>
                  <a:pt x="152375" y="5072"/>
                </a:lnTo>
                <a:lnTo>
                  <a:pt x="153285" y="5211"/>
                </a:lnTo>
                <a:lnTo>
                  <a:pt x="154177" y="5355"/>
                </a:lnTo>
                <a:lnTo>
                  <a:pt x="155051" y="5499"/>
                </a:lnTo>
                <a:lnTo>
                  <a:pt x="155943" y="5655"/>
                </a:lnTo>
                <a:lnTo>
                  <a:pt x="156800" y="5811"/>
                </a:lnTo>
                <a:lnTo>
                  <a:pt x="157656" y="5972"/>
                </a:lnTo>
                <a:lnTo>
                  <a:pt x="158512" y="6140"/>
                </a:lnTo>
                <a:lnTo>
                  <a:pt x="159351" y="6307"/>
                </a:lnTo>
                <a:lnTo>
                  <a:pt x="160189" y="6486"/>
                </a:lnTo>
                <a:lnTo>
                  <a:pt x="161028" y="6665"/>
                </a:lnTo>
                <a:lnTo>
                  <a:pt x="161848" y="6844"/>
                </a:lnTo>
                <a:lnTo>
                  <a:pt x="162669" y="7028"/>
                </a:lnTo>
                <a:lnTo>
                  <a:pt x="163472" y="7219"/>
                </a:lnTo>
                <a:lnTo>
                  <a:pt x="165078" y="7606"/>
                </a:lnTo>
                <a:lnTo>
                  <a:pt x="166665" y="7998"/>
                </a:lnTo>
                <a:lnTo>
                  <a:pt x="168235" y="8402"/>
                </a:lnTo>
                <a:lnTo>
                  <a:pt x="169787" y="8817"/>
                </a:lnTo>
                <a:lnTo>
                  <a:pt x="171340" y="9233"/>
                </a:lnTo>
                <a:lnTo>
                  <a:pt x="173570" y="9850"/>
                </a:lnTo>
                <a:lnTo>
                  <a:pt x="175782" y="10479"/>
                </a:lnTo>
                <a:lnTo>
                  <a:pt x="177976" y="11108"/>
                </a:lnTo>
                <a:lnTo>
                  <a:pt x="180135" y="11754"/>
                </a:lnTo>
                <a:lnTo>
                  <a:pt x="181205" y="12078"/>
                </a:lnTo>
                <a:lnTo>
                  <a:pt x="182258" y="12407"/>
                </a:lnTo>
                <a:lnTo>
                  <a:pt x="183310" y="12735"/>
                </a:lnTo>
                <a:lnTo>
                  <a:pt x="184363" y="13064"/>
                </a:lnTo>
                <a:lnTo>
                  <a:pt x="185398" y="13399"/>
                </a:lnTo>
                <a:lnTo>
                  <a:pt x="186415" y="13740"/>
                </a:lnTo>
                <a:lnTo>
                  <a:pt x="187432" y="14080"/>
                </a:lnTo>
                <a:lnTo>
                  <a:pt x="188431" y="14420"/>
                </a:lnTo>
                <a:lnTo>
                  <a:pt x="189430" y="14767"/>
                </a:lnTo>
                <a:lnTo>
                  <a:pt x="190411" y="15113"/>
                </a:lnTo>
                <a:lnTo>
                  <a:pt x="191392" y="15465"/>
                </a:lnTo>
                <a:lnTo>
                  <a:pt x="192356" y="15823"/>
                </a:lnTo>
                <a:lnTo>
                  <a:pt x="193301" y="16180"/>
                </a:lnTo>
                <a:lnTo>
                  <a:pt x="194247" y="16544"/>
                </a:lnTo>
                <a:lnTo>
                  <a:pt x="195174" y="16908"/>
                </a:lnTo>
                <a:lnTo>
                  <a:pt x="196084" y="17277"/>
                </a:lnTo>
                <a:lnTo>
                  <a:pt x="196976" y="17652"/>
                </a:lnTo>
                <a:lnTo>
                  <a:pt x="197868" y="18027"/>
                </a:lnTo>
                <a:lnTo>
                  <a:pt x="198742" y="18408"/>
                </a:lnTo>
                <a:lnTo>
                  <a:pt x="199599" y="18794"/>
                </a:lnTo>
                <a:lnTo>
                  <a:pt x="200455" y="19181"/>
                </a:lnTo>
                <a:lnTo>
                  <a:pt x="201276" y="19573"/>
                </a:lnTo>
                <a:lnTo>
                  <a:pt x="202096" y="19966"/>
                </a:lnTo>
                <a:lnTo>
                  <a:pt x="202899" y="20370"/>
                </a:lnTo>
                <a:lnTo>
                  <a:pt x="203666" y="20762"/>
                </a:lnTo>
                <a:lnTo>
                  <a:pt x="204434" y="21160"/>
                </a:lnTo>
                <a:lnTo>
                  <a:pt x="205165" y="21564"/>
                </a:lnTo>
                <a:lnTo>
                  <a:pt x="205914" y="21962"/>
                </a:lnTo>
                <a:lnTo>
                  <a:pt x="206628" y="22366"/>
                </a:lnTo>
                <a:lnTo>
                  <a:pt x="207342" y="22776"/>
                </a:lnTo>
                <a:lnTo>
                  <a:pt x="208019" y="23180"/>
                </a:lnTo>
                <a:lnTo>
                  <a:pt x="208697" y="23590"/>
                </a:lnTo>
                <a:lnTo>
                  <a:pt x="209357" y="23999"/>
                </a:lnTo>
                <a:lnTo>
                  <a:pt x="210000" y="24415"/>
                </a:lnTo>
                <a:lnTo>
                  <a:pt x="210624" y="24830"/>
                </a:lnTo>
                <a:lnTo>
                  <a:pt x="211231" y="25252"/>
                </a:lnTo>
                <a:lnTo>
                  <a:pt x="211819" y="25667"/>
                </a:lnTo>
                <a:lnTo>
                  <a:pt x="212390" y="26094"/>
                </a:lnTo>
                <a:lnTo>
                  <a:pt x="212943" y="26521"/>
                </a:lnTo>
                <a:lnTo>
                  <a:pt x="213479" y="26948"/>
                </a:lnTo>
                <a:lnTo>
                  <a:pt x="213978" y="27381"/>
                </a:lnTo>
                <a:lnTo>
                  <a:pt x="214478" y="27814"/>
                </a:lnTo>
                <a:lnTo>
                  <a:pt x="214942" y="28246"/>
                </a:lnTo>
                <a:lnTo>
                  <a:pt x="215388" y="28691"/>
                </a:lnTo>
                <a:lnTo>
                  <a:pt x="215816" y="29129"/>
                </a:lnTo>
                <a:lnTo>
                  <a:pt x="216208" y="29579"/>
                </a:lnTo>
                <a:lnTo>
                  <a:pt x="216583" y="30030"/>
                </a:lnTo>
                <a:lnTo>
                  <a:pt x="216940" y="30480"/>
                </a:lnTo>
                <a:lnTo>
                  <a:pt x="217261" y="30936"/>
                </a:lnTo>
                <a:lnTo>
                  <a:pt x="217564" y="31397"/>
                </a:lnTo>
                <a:lnTo>
                  <a:pt x="217832" y="31859"/>
                </a:lnTo>
                <a:lnTo>
                  <a:pt x="218081" y="32326"/>
                </a:lnTo>
                <a:lnTo>
                  <a:pt x="218313" y="32794"/>
                </a:lnTo>
                <a:lnTo>
                  <a:pt x="218510" y="33267"/>
                </a:lnTo>
                <a:lnTo>
                  <a:pt x="218670" y="33746"/>
                </a:lnTo>
                <a:lnTo>
                  <a:pt x="218813" y="34230"/>
                </a:lnTo>
                <a:lnTo>
                  <a:pt x="218902" y="34663"/>
                </a:lnTo>
                <a:lnTo>
                  <a:pt x="218991" y="35096"/>
                </a:lnTo>
                <a:lnTo>
                  <a:pt x="219045" y="35529"/>
                </a:lnTo>
                <a:lnTo>
                  <a:pt x="219098" y="35956"/>
                </a:lnTo>
                <a:lnTo>
                  <a:pt x="219116" y="36389"/>
                </a:lnTo>
                <a:lnTo>
                  <a:pt x="219134" y="36816"/>
                </a:lnTo>
                <a:lnTo>
                  <a:pt x="219116" y="37243"/>
                </a:lnTo>
                <a:lnTo>
                  <a:pt x="219098" y="37670"/>
                </a:lnTo>
                <a:lnTo>
                  <a:pt x="219045" y="38097"/>
                </a:lnTo>
                <a:lnTo>
                  <a:pt x="218991" y="38518"/>
                </a:lnTo>
                <a:lnTo>
                  <a:pt x="218902" y="38945"/>
                </a:lnTo>
                <a:lnTo>
                  <a:pt x="218813" y="39366"/>
                </a:lnTo>
                <a:lnTo>
                  <a:pt x="218706" y="39787"/>
                </a:lnTo>
                <a:lnTo>
                  <a:pt x="218581" y="40209"/>
                </a:lnTo>
                <a:lnTo>
                  <a:pt x="218438" y="40630"/>
                </a:lnTo>
                <a:lnTo>
                  <a:pt x="218278" y="41051"/>
                </a:lnTo>
                <a:lnTo>
                  <a:pt x="218099" y="41467"/>
                </a:lnTo>
                <a:lnTo>
                  <a:pt x="217903" y="41882"/>
                </a:lnTo>
                <a:lnTo>
                  <a:pt x="217707" y="42303"/>
                </a:lnTo>
                <a:lnTo>
                  <a:pt x="217493" y="42719"/>
                </a:lnTo>
                <a:lnTo>
                  <a:pt x="217261" y="43134"/>
                </a:lnTo>
                <a:lnTo>
                  <a:pt x="217011" y="43550"/>
                </a:lnTo>
                <a:lnTo>
                  <a:pt x="216743" y="43965"/>
                </a:lnTo>
                <a:lnTo>
                  <a:pt x="216476" y="44381"/>
                </a:lnTo>
                <a:lnTo>
                  <a:pt x="216173" y="44790"/>
                </a:lnTo>
                <a:lnTo>
                  <a:pt x="215869" y="45206"/>
                </a:lnTo>
                <a:lnTo>
                  <a:pt x="215566" y="45616"/>
                </a:lnTo>
                <a:lnTo>
                  <a:pt x="215227" y="46031"/>
                </a:lnTo>
                <a:lnTo>
                  <a:pt x="214888" y="46441"/>
                </a:lnTo>
                <a:lnTo>
                  <a:pt x="214531" y="46851"/>
                </a:lnTo>
                <a:lnTo>
                  <a:pt x="214174" y="47266"/>
                </a:lnTo>
                <a:lnTo>
                  <a:pt x="213800" y="47676"/>
                </a:lnTo>
                <a:lnTo>
                  <a:pt x="213532" y="47941"/>
                </a:lnTo>
                <a:lnTo>
                  <a:pt x="213265" y="48201"/>
                </a:lnTo>
                <a:lnTo>
                  <a:pt x="212979" y="48460"/>
                </a:lnTo>
                <a:lnTo>
                  <a:pt x="212676" y="48714"/>
                </a:lnTo>
                <a:lnTo>
                  <a:pt x="212373" y="48968"/>
                </a:lnTo>
                <a:lnTo>
                  <a:pt x="212034" y="49216"/>
                </a:lnTo>
                <a:lnTo>
                  <a:pt x="211695" y="49465"/>
                </a:lnTo>
                <a:lnTo>
                  <a:pt x="211338" y="49713"/>
                </a:lnTo>
                <a:lnTo>
                  <a:pt x="210963" y="49955"/>
                </a:lnTo>
                <a:lnTo>
                  <a:pt x="210571" y="50197"/>
                </a:lnTo>
                <a:lnTo>
                  <a:pt x="210178" y="50434"/>
                </a:lnTo>
                <a:lnTo>
                  <a:pt x="209786" y="50671"/>
                </a:lnTo>
                <a:lnTo>
                  <a:pt x="209357" y="50907"/>
                </a:lnTo>
                <a:lnTo>
                  <a:pt x="208929" y="51138"/>
                </a:lnTo>
                <a:lnTo>
                  <a:pt x="208501" y="51369"/>
                </a:lnTo>
                <a:lnTo>
                  <a:pt x="208055" y="51594"/>
                </a:lnTo>
                <a:lnTo>
                  <a:pt x="207127" y="52050"/>
                </a:lnTo>
                <a:lnTo>
                  <a:pt x="206164" y="52494"/>
                </a:lnTo>
                <a:lnTo>
                  <a:pt x="205183" y="52933"/>
                </a:lnTo>
                <a:lnTo>
                  <a:pt x="204166" y="53365"/>
                </a:lnTo>
                <a:lnTo>
                  <a:pt x="203131" y="53792"/>
                </a:lnTo>
                <a:lnTo>
                  <a:pt x="202079" y="54219"/>
                </a:lnTo>
                <a:lnTo>
                  <a:pt x="201026" y="54641"/>
                </a:lnTo>
                <a:lnTo>
                  <a:pt x="199938" y="55056"/>
                </a:lnTo>
                <a:lnTo>
                  <a:pt x="196138" y="56516"/>
                </a:lnTo>
                <a:lnTo>
                  <a:pt x="194247" y="57243"/>
                </a:lnTo>
                <a:lnTo>
                  <a:pt x="192373" y="57976"/>
                </a:lnTo>
                <a:lnTo>
                  <a:pt x="190500" y="58715"/>
                </a:lnTo>
                <a:lnTo>
                  <a:pt x="188645" y="59453"/>
                </a:lnTo>
                <a:lnTo>
                  <a:pt x="186825" y="60198"/>
                </a:lnTo>
                <a:lnTo>
                  <a:pt x="185023" y="60948"/>
                </a:lnTo>
                <a:lnTo>
                  <a:pt x="183257" y="61704"/>
                </a:lnTo>
                <a:lnTo>
                  <a:pt x="182383" y="62090"/>
                </a:lnTo>
                <a:lnTo>
                  <a:pt x="181509" y="62471"/>
                </a:lnTo>
                <a:lnTo>
                  <a:pt x="180652" y="62858"/>
                </a:lnTo>
                <a:lnTo>
                  <a:pt x="179814" y="63250"/>
                </a:lnTo>
                <a:lnTo>
                  <a:pt x="178975" y="63637"/>
                </a:lnTo>
                <a:lnTo>
                  <a:pt x="178137" y="64035"/>
                </a:lnTo>
                <a:lnTo>
                  <a:pt x="177334" y="64427"/>
                </a:lnTo>
                <a:lnTo>
                  <a:pt x="176531" y="64826"/>
                </a:lnTo>
                <a:lnTo>
                  <a:pt x="175728" y="65229"/>
                </a:lnTo>
                <a:lnTo>
                  <a:pt x="174961" y="65633"/>
                </a:lnTo>
                <a:lnTo>
                  <a:pt x="174194" y="66043"/>
                </a:lnTo>
                <a:lnTo>
                  <a:pt x="173445" y="66459"/>
                </a:lnTo>
                <a:lnTo>
                  <a:pt x="172695" y="66874"/>
                </a:lnTo>
                <a:lnTo>
                  <a:pt x="171982" y="67290"/>
                </a:lnTo>
                <a:lnTo>
                  <a:pt x="171500" y="67578"/>
                </a:lnTo>
                <a:lnTo>
                  <a:pt x="171036" y="67867"/>
                </a:lnTo>
                <a:lnTo>
                  <a:pt x="170608" y="68155"/>
                </a:lnTo>
                <a:lnTo>
                  <a:pt x="170198" y="68444"/>
                </a:lnTo>
                <a:lnTo>
                  <a:pt x="169823" y="68732"/>
                </a:lnTo>
                <a:lnTo>
                  <a:pt x="169448" y="69026"/>
                </a:lnTo>
                <a:lnTo>
                  <a:pt x="169109" y="69321"/>
                </a:lnTo>
                <a:lnTo>
                  <a:pt x="168788" y="69615"/>
                </a:lnTo>
                <a:lnTo>
                  <a:pt x="168485" y="69909"/>
                </a:lnTo>
                <a:lnTo>
                  <a:pt x="168217" y="70204"/>
                </a:lnTo>
                <a:lnTo>
                  <a:pt x="167950" y="70498"/>
                </a:lnTo>
                <a:lnTo>
                  <a:pt x="167718" y="70798"/>
                </a:lnTo>
                <a:lnTo>
                  <a:pt x="167504" y="71098"/>
                </a:lnTo>
                <a:lnTo>
                  <a:pt x="167308" y="71392"/>
                </a:lnTo>
                <a:lnTo>
                  <a:pt x="167147" y="71692"/>
                </a:lnTo>
                <a:lnTo>
                  <a:pt x="166986" y="71998"/>
                </a:lnTo>
                <a:lnTo>
                  <a:pt x="166862" y="72298"/>
                </a:lnTo>
                <a:lnTo>
                  <a:pt x="166755" y="72604"/>
                </a:lnTo>
                <a:lnTo>
                  <a:pt x="166665" y="72904"/>
                </a:lnTo>
                <a:lnTo>
                  <a:pt x="166594" y="73210"/>
                </a:lnTo>
                <a:lnTo>
                  <a:pt x="166558" y="73516"/>
                </a:lnTo>
                <a:lnTo>
                  <a:pt x="166523" y="73827"/>
                </a:lnTo>
                <a:lnTo>
                  <a:pt x="166523" y="74133"/>
                </a:lnTo>
                <a:lnTo>
                  <a:pt x="166540" y="74445"/>
                </a:lnTo>
                <a:lnTo>
                  <a:pt x="166576" y="74757"/>
                </a:lnTo>
                <a:lnTo>
                  <a:pt x="166630" y="75068"/>
                </a:lnTo>
                <a:lnTo>
                  <a:pt x="166701" y="75380"/>
                </a:lnTo>
                <a:lnTo>
                  <a:pt x="166790" y="75691"/>
                </a:lnTo>
                <a:lnTo>
                  <a:pt x="166897" y="76009"/>
                </a:lnTo>
                <a:lnTo>
                  <a:pt x="167040" y="76320"/>
                </a:lnTo>
                <a:lnTo>
                  <a:pt x="167183" y="76638"/>
                </a:lnTo>
                <a:lnTo>
                  <a:pt x="167361" y="76955"/>
                </a:lnTo>
                <a:lnTo>
                  <a:pt x="167450" y="77122"/>
                </a:lnTo>
                <a:lnTo>
                  <a:pt x="167504" y="77267"/>
                </a:lnTo>
                <a:lnTo>
                  <a:pt x="137639" y="76909"/>
                </a:lnTo>
                <a:lnTo>
                  <a:pt x="137728" y="76528"/>
                </a:lnTo>
                <a:lnTo>
                  <a:pt x="137800" y="76153"/>
                </a:lnTo>
                <a:lnTo>
                  <a:pt x="137942" y="75409"/>
                </a:lnTo>
                <a:lnTo>
                  <a:pt x="138031" y="75034"/>
                </a:lnTo>
                <a:lnTo>
                  <a:pt x="138121" y="74670"/>
                </a:lnTo>
                <a:lnTo>
                  <a:pt x="138246" y="74301"/>
                </a:lnTo>
                <a:lnTo>
                  <a:pt x="138406" y="73937"/>
                </a:lnTo>
                <a:lnTo>
                  <a:pt x="139155" y="72298"/>
                </a:lnTo>
                <a:lnTo>
                  <a:pt x="139887" y="70659"/>
                </a:lnTo>
                <a:lnTo>
                  <a:pt x="140601" y="69015"/>
                </a:lnTo>
                <a:lnTo>
                  <a:pt x="141350" y="67376"/>
                </a:lnTo>
                <a:lnTo>
                  <a:pt x="141742" y="66557"/>
                </a:lnTo>
                <a:lnTo>
                  <a:pt x="142135" y="65737"/>
                </a:lnTo>
                <a:lnTo>
                  <a:pt x="142545" y="64918"/>
                </a:lnTo>
                <a:lnTo>
                  <a:pt x="142973" y="64104"/>
                </a:lnTo>
                <a:lnTo>
                  <a:pt x="143419" y="63291"/>
                </a:lnTo>
                <a:lnTo>
                  <a:pt x="143883" y="62477"/>
                </a:lnTo>
                <a:lnTo>
                  <a:pt x="144365" y="61663"/>
                </a:lnTo>
                <a:lnTo>
                  <a:pt x="144882" y="60850"/>
                </a:lnTo>
                <a:lnTo>
                  <a:pt x="145310" y="60232"/>
                </a:lnTo>
                <a:lnTo>
                  <a:pt x="145756" y="59615"/>
                </a:lnTo>
                <a:lnTo>
                  <a:pt x="146256" y="59003"/>
                </a:lnTo>
                <a:lnTo>
                  <a:pt x="146755" y="58391"/>
                </a:lnTo>
                <a:lnTo>
                  <a:pt x="147291" y="57780"/>
                </a:lnTo>
                <a:lnTo>
                  <a:pt x="147862" y="57168"/>
                </a:lnTo>
                <a:lnTo>
                  <a:pt x="148432" y="56562"/>
                </a:lnTo>
                <a:lnTo>
                  <a:pt x="149021" y="55956"/>
                </a:lnTo>
                <a:lnTo>
                  <a:pt x="150234" y="54745"/>
                </a:lnTo>
                <a:lnTo>
                  <a:pt x="151465" y="53533"/>
                </a:lnTo>
                <a:lnTo>
                  <a:pt x="152714" y="52321"/>
                </a:lnTo>
                <a:lnTo>
                  <a:pt x="153927" y="51115"/>
                </a:lnTo>
                <a:lnTo>
                  <a:pt x="154052" y="50999"/>
                </a:lnTo>
                <a:lnTo>
                  <a:pt x="154195" y="50896"/>
                </a:lnTo>
                <a:lnTo>
                  <a:pt x="154355" y="50786"/>
                </a:lnTo>
                <a:lnTo>
                  <a:pt x="154516" y="50682"/>
                </a:lnTo>
                <a:lnTo>
                  <a:pt x="154712" y="50572"/>
                </a:lnTo>
                <a:lnTo>
                  <a:pt x="154909" y="50474"/>
                </a:lnTo>
                <a:lnTo>
                  <a:pt x="155337" y="50267"/>
                </a:lnTo>
                <a:lnTo>
                  <a:pt x="155801" y="50070"/>
                </a:lnTo>
                <a:lnTo>
                  <a:pt x="156264" y="49868"/>
                </a:lnTo>
                <a:lnTo>
                  <a:pt x="156710" y="49672"/>
                </a:lnTo>
                <a:lnTo>
                  <a:pt x="157156" y="49470"/>
                </a:lnTo>
                <a:lnTo>
                  <a:pt x="157406" y="49366"/>
                </a:lnTo>
                <a:lnTo>
                  <a:pt x="157656" y="49268"/>
                </a:lnTo>
                <a:lnTo>
                  <a:pt x="158209" y="49072"/>
                </a:lnTo>
                <a:lnTo>
                  <a:pt x="158477" y="48974"/>
                </a:lnTo>
                <a:lnTo>
                  <a:pt x="158726" y="48876"/>
                </a:lnTo>
                <a:lnTo>
                  <a:pt x="158816" y="48824"/>
                </a:lnTo>
                <a:lnTo>
                  <a:pt x="158923" y="48766"/>
                </a:lnTo>
                <a:lnTo>
                  <a:pt x="158994" y="48714"/>
                </a:lnTo>
                <a:lnTo>
                  <a:pt x="159065" y="48657"/>
                </a:lnTo>
                <a:lnTo>
                  <a:pt x="159244" y="48478"/>
                </a:lnTo>
                <a:lnTo>
                  <a:pt x="159422" y="48282"/>
                </a:lnTo>
                <a:lnTo>
                  <a:pt x="159601" y="48080"/>
                </a:lnTo>
                <a:lnTo>
                  <a:pt x="159743" y="47878"/>
                </a:lnTo>
                <a:lnTo>
                  <a:pt x="159797" y="47780"/>
                </a:lnTo>
                <a:lnTo>
                  <a:pt x="159832" y="47687"/>
                </a:lnTo>
                <a:lnTo>
                  <a:pt x="159850" y="47595"/>
                </a:lnTo>
                <a:lnTo>
                  <a:pt x="159850" y="47514"/>
                </a:lnTo>
                <a:lnTo>
                  <a:pt x="159815" y="47433"/>
                </a:lnTo>
                <a:lnTo>
                  <a:pt x="159779" y="47358"/>
                </a:lnTo>
                <a:lnTo>
                  <a:pt x="159690" y="47295"/>
                </a:lnTo>
                <a:lnTo>
                  <a:pt x="159583" y="47237"/>
                </a:lnTo>
                <a:lnTo>
                  <a:pt x="159458" y="47191"/>
                </a:lnTo>
                <a:lnTo>
                  <a:pt x="159333" y="47151"/>
                </a:lnTo>
                <a:lnTo>
                  <a:pt x="159226" y="47116"/>
                </a:lnTo>
                <a:lnTo>
                  <a:pt x="159101" y="47087"/>
                </a:lnTo>
                <a:lnTo>
                  <a:pt x="158976" y="47058"/>
                </a:lnTo>
                <a:lnTo>
                  <a:pt x="158833" y="47041"/>
                </a:lnTo>
                <a:lnTo>
                  <a:pt x="158709" y="47029"/>
                </a:lnTo>
                <a:lnTo>
                  <a:pt x="158584" y="47024"/>
                </a:lnTo>
                <a:lnTo>
                  <a:pt x="158459" y="47018"/>
                </a:lnTo>
                <a:lnTo>
                  <a:pt x="158334" y="47018"/>
                </a:lnTo>
                <a:lnTo>
                  <a:pt x="158209" y="47024"/>
                </a:lnTo>
                <a:lnTo>
                  <a:pt x="158084" y="47029"/>
                </a:lnTo>
                <a:lnTo>
                  <a:pt x="157817" y="47058"/>
                </a:lnTo>
                <a:lnTo>
                  <a:pt x="157549" y="47093"/>
                </a:lnTo>
                <a:lnTo>
                  <a:pt x="157299" y="47139"/>
                </a:lnTo>
                <a:lnTo>
                  <a:pt x="157032" y="47191"/>
                </a:lnTo>
                <a:lnTo>
                  <a:pt x="156496" y="47301"/>
                </a:lnTo>
                <a:lnTo>
                  <a:pt x="156229" y="47358"/>
                </a:lnTo>
                <a:lnTo>
                  <a:pt x="155961" y="47410"/>
                </a:lnTo>
                <a:lnTo>
                  <a:pt x="155693" y="47456"/>
                </a:lnTo>
                <a:lnTo>
                  <a:pt x="155408" y="47491"/>
                </a:lnTo>
                <a:lnTo>
                  <a:pt x="154391" y="47618"/>
                </a:lnTo>
                <a:lnTo>
                  <a:pt x="153339" y="47733"/>
                </a:lnTo>
                <a:lnTo>
                  <a:pt x="152286" y="47843"/>
                </a:lnTo>
                <a:lnTo>
                  <a:pt x="151216" y="47941"/>
                </a:lnTo>
                <a:lnTo>
                  <a:pt x="150127" y="48022"/>
                </a:lnTo>
                <a:lnTo>
                  <a:pt x="149592" y="48062"/>
                </a:lnTo>
                <a:lnTo>
                  <a:pt x="149057" y="48097"/>
                </a:lnTo>
                <a:lnTo>
                  <a:pt x="148504" y="48126"/>
                </a:lnTo>
                <a:lnTo>
                  <a:pt x="147969" y="48155"/>
                </a:lnTo>
                <a:lnTo>
                  <a:pt x="147433" y="48172"/>
                </a:lnTo>
                <a:lnTo>
                  <a:pt x="146880" y="48189"/>
                </a:lnTo>
                <a:lnTo>
                  <a:pt x="144954" y="48241"/>
                </a:lnTo>
                <a:lnTo>
                  <a:pt x="143009" y="48293"/>
                </a:lnTo>
                <a:lnTo>
                  <a:pt x="141064" y="48339"/>
                </a:lnTo>
                <a:lnTo>
                  <a:pt x="140083" y="48357"/>
                </a:lnTo>
                <a:lnTo>
                  <a:pt x="139120" y="48368"/>
                </a:lnTo>
                <a:lnTo>
                  <a:pt x="138139" y="48380"/>
                </a:lnTo>
                <a:lnTo>
                  <a:pt x="137175" y="48385"/>
                </a:lnTo>
                <a:lnTo>
                  <a:pt x="136194" y="48385"/>
                </a:lnTo>
                <a:lnTo>
                  <a:pt x="135231" y="48380"/>
                </a:lnTo>
                <a:lnTo>
                  <a:pt x="134267" y="48374"/>
                </a:lnTo>
                <a:lnTo>
                  <a:pt x="133304" y="48357"/>
                </a:lnTo>
                <a:lnTo>
                  <a:pt x="132340" y="48328"/>
                </a:lnTo>
                <a:lnTo>
                  <a:pt x="131377" y="48299"/>
                </a:lnTo>
                <a:lnTo>
                  <a:pt x="130806" y="48276"/>
                </a:lnTo>
                <a:lnTo>
                  <a:pt x="130253" y="48241"/>
                </a:lnTo>
                <a:lnTo>
                  <a:pt x="129718" y="48195"/>
                </a:lnTo>
                <a:lnTo>
                  <a:pt x="129200" y="48143"/>
                </a:lnTo>
                <a:lnTo>
                  <a:pt x="128701" y="48085"/>
                </a:lnTo>
                <a:lnTo>
                  <a:pt x="128201" y="48022"/>
                </a:lnTo>
                <a:lnTo>
                  <a:pt x="127738" y="47947"/>
                </a:lnTo>
                <a:lnTo>
                  <a:pt x="127292" y="47866"/>
                </a:lnTo>
                <a:lnTo>
                  <a:pt x="126863" y="47780"/>
                </a:lnTo>
                <a:lnTo>
                  <a:pt x="126453" y="47687"/>
                </a:lnTo>
                <a:lnTo>
                  <a:pt x="126061" y="47589"/>
                </a:lnTo>
                <a:lnTo>
                  <a:pt x="125686" y="47479"/>
                </a:lnTo>
                <a:lnTo>
                  <a:pt x="125329" y="47370"/>
                </a:lnTo>
                <a:lnTo>
                  <a:pt x="125008" y="47249"/>
                </a:lnTo>
                <a:lnTo>
                  <a:pt x="124687" y="47122"/>
                </a:lnTo>
                <a:lnTo>
                  <a:pt x="124401" y="46995"/>
                </a:lnTo>
                <a:lnTo>
                  <a:pt x="124134" y="46862"/>
                </a:lnTo>
                <a:lnTo>
                  <a:pt x="123884" y="46718"/>
                </a:lnTo>
                <a:lnTo>
                  <a:pt x="123652" y="46574"/>
                </a:lnTo>
                <a:lnTo>
                  <a:pt x="123438" y="46429"/>
                </a:lnTo>
                <a:lnTo>
                  <a:pt x="123260" y="46273"/>
                </a:lnTo>
                <a:lnTo>
                  <a:pt x="123081" y="46118"/>
                </a:lnTo>
                <a:lnTo>
                  <a:pt x="122938" y="45956"/>
                </a:lnTo>
                <a:lnTo>
                  <a:pt x="122831" y="45789"/>
                </a:lnTo>
                <a:lnTo>
                  <a:pt x="122724" y="45621"/>
                </a:lnTo>
                <a:lnTo>
                  <a:pt x="122653" y="45448"/>
                </a:lnTo>
                <a:lnTo>
                  <a:pt x="122600" y="45275"/>
                </a:lnTo>
                <a:lnTo>
                  <a:pt x="122582" y="45096"/>
                </a:lnTo>
                <a:lnTo>
                  <a:pt x="122564" y="44917"/>
                </a:lnTo>
                <a:lnTo>
                  <a:pt x="122600" y="44739"/>
                </a:lnTo>
                <a:lnTo>
                  <a:pt x="122635" y="44554"/>
                </a:lnTo>
                <a:lnTo>
                  <a:pt x="122707" y="44363"/>
                </a:lnTo>
                <a:lnTo>
                  <a:pt x="122742" y="44271"/>
                </a:lnTo>
                <a:lnTo>
                  <a:pt x="122814" y="44185"/>
                </a:lnTo>
                <a:lnTo>
                  <a:pt x="122885" y="44092"/>
                </a:lnTo>
                <a:lnTo>
                  <a:pt x="122956" y="44006"/>
                </a:lnTo>
                <a:lnTo>
                  <a:pt x="123046" y="43919"/>
                </a:lnTo>
                <a:lnTo>
                  <a:pt x="123153" y="43838"/>
                </a:lnTo>
                <a:lnTo>
                  <a:pt x="123277" y="43758"/>
                </a:lnTo>
                <a:lnTo>
                  <a:pt x="123402" y="43677"/>
                </a:lnTo>
                <a:lnTo>
                  <a:pt x="123527" y="43602"/>
                </a:lnTo>
                <a:lnTo>
                  <a:pt x="123670" y="43527"/>
                </a:lnTo>
                <a:lnTo>
                  <a:pt x="123831" y="43457"/>
                </a:lnTo>
                <a:lnTo>
                  <a:pt x="123991" y="43388"/>
                </a:lnTo>
                <a:lnTo>
                  <a:pt x="124169" y="43325"/>
                </a:lnTo>
                <a:lnTo>
                  <a:pt x="124348" y="43261"/>
                </a:lnTo>
                <a:lnTo>
                  <a:pt x="124544" y="43204"/>
                </a:lnTo>
                <a:lnTo>
                  <a:pt x="124740" y="43146"/>
                </a:lnTo>
                <a:lnTo>
                  <a:pt x="124937" y="43094"/>
                </a:lnTo>
                <a:lnTo>
                  <a:pt x="125151" y="43042"/>
                </a:lnTo>
                <a:lnTo>
                  <a:pt x="125365" y="42996"/>
                </a:lnTo>
                <a:lnTo>
                  <a:pt x="125597" y="42955"/>
                </a:lnTo>
                <a:lnTo>
                  <a:pt x="125829" y="42915"/>
                </a:lnTo>
                <a:lnTo>
                  <a:pt x="126061" y="42875"/>
                </a:lnTo>
                <a:lnTo>
                  <a:pt x="126310" y="42846"/>
                </a:lnTo>
                <a:lnTo>
                  <a:pt x="126560" y="42817"/>
                </a:lnTo>
                <a:lnTo>
                  <a:pt x="126810" y="42788"/>
                </a:lnTo>
                <a:lnTo>
                  <a:pt x="127077" y="42771"/>
                </a:lnTo>
                <a:lnTo>
                  <a:pt x="127327" y="42753"/>
                </a:lnTo>
                <a:lnTo>
                  <a:pt x="127595" y="42736"/>
                </a:lnTo>
                <a:lnTo>
                  <a:pt x="127862" y="42730"/>
                </a:lnTo>
                <a:lnTo>
                  <a:pt x="128148" y="42725"/>
                </a:lnTo>
                <a:lnTo>
                  <a:pt x="128415" y="42725"/>
                </a:lnTo>
                <a:lnTo>
                  <a:pt x="128701" y="42730"/>
                </a:lnTo>
                <a:lnTo>
                  <a:pt x="128933" y="42736"/>
                </a:lnTo>
                <a:lnTo>
                  <a:pt x="129165" y="42748"/>
                </a:lnTo>
                <a:lnTo>
                  <a:pt x="129397" y="42765"/>
                </a:lnTo>
                <a:lnTo>
                  <a:pt x="129611" y="42782"/>
                </a:lnTo>
                <a:lnTo>
                  <a:pt x="129843" y="42811"/>
                </a:lnTo>
                <a:lnTo>
                  <a:pt x="130057" y="42840"/>
                </a:lnTo>
                <a:lnTo>
                  <a:pt x="130289" y="42869"/>
                </a:lnTo>
                <a:lnTo>
                  <a:pt x="130503" y="42909"/>
                </a:lnTo>
                <a:lnTo>
                  <a:pt x="130717" y="42950"/>
                </a:lnTo>
                <a:lnTo>
                  <a:pt x="130931" y="42990"/>
                </a:lnTo>
                <a:lnTo>
                  <a:pt x="131127" y="43036"/>
                </a:lnTo>
                <a:lnTo>
                  <a:pt x="131323" y="43088"/>
                </a:lnTo>
                <a:lnTo>
                  <a:pt x="131716" y="43198"/>
                </a:lnTo>
                <a:lnTo>
                  <a:pt x="132073" y="43319"/>
                </a:lnTo>
                <a:lnTo>
                  <a:pt x="132412" y="43452"/>
                </a:lnTo>
                <a:lnTo>
                  <a:pt x="132697" y="43590"/>
                </a:lnTo>
                <a:lnTo>
                  <a:pt x="132840" y="43659"/>
                </a:lnTo>
                <a:lnTo>
                  <a:pt x="132965" y="43734"/>
                </a:lnTo>
                <a:lnTo>
                  <a:pt x="133090" y="43809"/>
                </a:lnTo>
                <a:lnTo>
                  <a:pt x="133197" y="43884"/>
                </a:lnTo>
                <a:lnTo>
                  <a:pt x="133286" y="43965"/>
                </a:lnTo>
                <a:lnTo>
                  <a:pt x="133375" y="44046"/>
                </a:lnTo>
                <a:lnTo>
                  <a:pt x="133446" y="44127"/>
                </a:lnTo>
                <a:lnTo>
                  <a:pt x="133500" y="44208"/>
                </a:lnTo>
                <a:lnTo>
                  <a:pt x="133554" y="44288"/>
                </a:lnTo>
                <a:lnTo>
                  <a:pt x="133571" y="44369"/>
                </a:lnTo>
                <a:lnTo>
                  <a:pt x="133607" y="44450"/>
                </a:lnTo>
                <a:lnTo>
                  <a:pt x="133607" y="44537"/>
                </a:lnTo>
                <a:lnTo>
                  <a:pt x="133589" y="44640"/>
                </a:lnTo>
                <a:lnTo>
                  <a:pt x="133571" y="44744"/>
                </a:lnTo>
                <a:lnTo>
                  <a:pt x="133500" y="44952"/>
                </a:lnTo>
                <a:lnTo>
                  <a:pt x="133393" y="45160"/>
                </a:lnTo>
                <a:lnTo>
                  <a:pt x="133286" y="45367"/>
                </a:lnTo>
                <a:lnTo>
                  <a:pt x="133179" y="45575"/>
                </a:lnTo>
                <a:lnTo>
                  <a:pt x="133108" y="45783"/>
                </a:lnTo>
                <a:lnTo>
                  <a:pt x="133072" y="45887"/>
                </a:lnTo>
                <a:lnTo>
                  <a:pt x="133054" y="45991"/>
                </a:lnTo>
                <a:lnTo>
                  <a:pt x="133054" y="46095"/>
                </a:lnTo>
                <a:lnTo>
                  <a:pt x="133072" y="46193"/>
                </a:lnTo>
                <a:lnTo>
                  <a:pt x="133090" y="46268"/>
                </a:lnTo>
                <a:lnTo>
                  <a:pt x="133143" y="46348"/>
                </a:lnTo>
                <a:lnTo>
                  <a:pt x="133197" y="46429"/>
                </a:lnTo>
                <a:lnTo>
                  <a:pt x="133268" y="46510"/>
                </a:lnTo>
                <a:lnTo>
                  <a:pt x="133429" y="46677"/>
                </a:lnTo>
                <a:lnTo>
                  <a:pt x="133536" y="46758"/>
                </a:lnTo>
                <a:lnTo>
                  <a:pt x="133643" y="46839"/>
                </a:lnTo>
                <a:lnTo>
                  <a:pt x="133768" y="46914"/>
                </a:lnTo>
                <a:lnTo>
                  <a:pt x="133893" y="46983"/>
                </a:lnTo>
                <a:lnTo>
                  <a:pt x="134017" y="47047"/>
                </a:lnTo>
                <a:lnTo>
                  <a:pt x="134142" y="47104"/>
                </a:lnTo>
                <a:lnTo>
                  <a:pt x="134267" y="47151"/>
                </a:lnTo>
                <a:lnTo>
                  <a:pt x="134410" y="47185"/>
                </a:lnTo>
                <a:lnTo>
                  <a:pt x="134535" y="47214"/>
                </a:lnTo>
                <a:lnTo>
                  <a:pt x="134660" y="47226"/>
                </a:lnTo>
                <a:lnTo>
                  <a:pt x="134892" y="47231"/>
                </a:lnTo>
                <a:lnTo>
                  <a:pt x="135123" y="47226"/>
                </a:lnTo>
                <a:lnTo>
                  <a:pt x="135355" y="47220"/>
                </a:lnTo>
                <a:lnTo>
                  <a:pt x="135605" y="47208"/>
                </a:lnTo>
                <a:lnTo>
                  <a:pt x="135855" y="47191"/>
                </a:lnTo>
                <a:lnTo>
                  <a:pt x="136105" y="47168"/>
                </a:lnTo>
                <a:lnTo>
                  <a:pt x="136372" y="47139"/>
                </a:lnTo>
                <a:lnTo>
                  <a:pt x="136622" y="47110"/>
                </a:lnTo>
                <a:lnTo>
                  <a:pt x="136854" y="47076"/>
                </a:lnTo>
                <a:lnTo>
                  <a:pt x="137104" y="47035"/>
                </a:lnTo>
                <a:lnTo>
                  <a:pt x="137336" y="46989"/>
                </a:lnTo>
                <a:lnTo>
                  <a:pt x="137550" y="46943"/>
                </a:lnTo>
                <a:lnTo>
                  <a:pt x="137764" y="46897"/>
                </a:lnTo>
                <a:lnTo>
                  <a:pt x="137960" y="46845"/>
                </a:lnTo>
                <a:lnTo>
                  <a:pt x="138139" y="46793"/>
                </a:lnTo>
                <a:lnTo>
                  <a:pt x="138299" y="46735"/>
                </a:lnTo>
                <a:lnTo>
                  <a:pt x="138495" y="46649"/>
                </a:lnTo>
                <a:lnTo>
                  <a:pt x="138692" y="46556"/>
                </a:lnTo>
                <a:lnTo>
                  <a:pt x="138870" y="46458"/>
                </a:lnTo>
                <a:lnTo>
                  <a:pt x="139031" y="46348"/>
                </a:lnTo>
                <a:lnTo>
                  <a:pt x="139173" y="46239"/>
                </a:lnTo>
                <a:lnTo>
                  <a:pt x="139298" y="46123"/>
                </a:lnTo>
                <a:lnTo>
                  <a:pt x="139423" y="46002"/>
                </a:lnTo>
                <a:lnTo>
                  <a:pt x="139512" y="45875"/>
                </a:lnTo>
                <a:lnTo>
                  <a:pt x="139601" y="45743"/>
                </a:lnTo>
                <a:lnTo>
                  <a:pt x="139673" y="45610"/>
                </a:lnTo>
                <a:lnTo>
                  <a:pt x="139726" y="45471"/>
                </a:lnTo>
                <a:lnTo>
                  <a:pt x="139780" y="45333"/>
                </a:lnTo>
                <a:lnTo>
                  <a:pt x="139798" y="45189"/>
                </a:lnTo>
                <a:lnTo>
                  <a:pt x="139816" y="45044"/>
                </a:lnTo>
                <a:lnTo>
                  <a:pt x="139816" y="44894"/>
                </a:lnTo>
                <a:lnTo>
                  <a:pt x="139798" y="44750"/>
                </a:lnTo>
                <a:lnTo>
                  <a:pt x="139780" y="44600"/>
                </a:lnTo>
                <a:lnTo>
                  <a:pt x="139726" y="44450"/>
                </a:lnTo>
                <a:lnTo>
                  <a:pt x="139673" y="44300"/>
                </a:lnTo>
                <a:lnTo>
                  <a:pt x="139619" y="44156"/>
                </a:lnTo>
                <a:lnTo>
                  <a:pt x="139530" y="44006"/>
                </a:lnTo>
                <a:lnTo>
                  <a:pt x="139441" y="43861"/>
                </a:lnTo>
                <a:lnTo>
                  <a:pt x="139334" y="43717"/>
                </a:lnTo>
                <a:lnTo>
                  <a:pt x="139209" y="43573"/>
                </a:lnTo>
                <a:lnTo>
                  <a:pt x="139084" y="43434"/>
                </a:lnTo>
                <a:lnTo>
                  <a:pt x="138941" y="43296"/>
                </a:lnTo>
                <a:lnTo>
                  <a:pt x="138781" y="43163"/>
                </a:lnTo>
                <a:lnTo>
                  <a:pt x="138620" y="43036"/>
                </a:lnTo>
                <a:lnTo>
                  <a:pt x="138424" y="42909"/>
                </a:lnTo>
                <a:lnTo>
                  <a:pt x="138246" y="42788"/>
                </a:lnTo>
                <a:lnTo>
                  <a:pt x="138031" y="42673"/>
                </a:lnTo>
                <a:lnTo>
                  <a:pt x="137817" y="42563"/>
                </a:lnTo>
                <a:lnTo>
                  <a:pt x="137568" y="42448"/>
                </a:lnTo>
                <a:lnTo>
                  <a:pt x="137300" y="42332"/>
                </a:lnTo>
                <a:lnTo>
                  <a:pt x="137015" y="42223"/>
                </a:lnTo>
                <a:lnTo>
                  <a:pt x="136729" y="42119"/>
                </a:lnTo>
                <a:lnTo>
                  <a:pt x="136408" y="42015"/>
                </a:lnTo>
                <a:lnTo>
                  <a:pt x="136105" y="41923"/>
                </a:lnTo>
                <a:lnTo>
                  <a:pt x="135766" y="41830"/>
                </a:lnTo>
                <a:lnTo>
                  <a:pt x="135427" y="41738"/>
                </a:lnTo>
                <a:lnTo>
                  <a:pt x="135070" y="41657"/>
                </a:lnTo>
                <a:lnTo>
                  <a:pt x="134713" y="41576"/>
                </a:lnTo>
                <a:lnTo>
                  <a:pt x="134339" y="41501"/>
                </a:lnTo>
                <a:lnTo>
                  <a:pt x="133946" y="41432"/>
                </a:lnTo>
                <a:lnTo>
                  <a:pt x="133571" y="41363"/>
                </a:lnTo>
                <a:lnTo>
                  <a:pt x="133161" y="41305"/>
                </a:lnTo>
                <a:lnTo>
                  <a:pt x="132769" y="41247"/>
                </a:lnTo>
                <a:lnTo>
                  <a:pt x="132358" y="41195"/>
                </a:lnTo>
                <a:lnTo>
                  <a:pt x="131930" y="41149"/>
                </a:lnTo>
                <a:lnTo>
                  <a:pt x="131520" y="41109"/>
                </a:lnTo>
                <a:lnTo>
                  <a:pt x="131092" y="41074"/>
                </a:lnTo>
                <a:lnTo>
                  <a:pt x="130663" y="41040"/>
                </a:lnTo>
                <a:lnTo>
                  <a:pt x="130217" y="41017"/>
                </a:lnTo>
                <a:lnTo>
                  <a:pt x="129789" y="40993"/>
                </a:lnTo>
                <a:lnTo>
                  <a:pt x="129343" y="40976"/>
                </a:lnTo>
                <a:lnTo>
                  <a:pt x="128897" y="40965"/>
                </a:lnTo>
                <a:lnTo>
                  <a:pt x="128005" y="40965"/>
                </a:lnTo>
                <a:lnTo>
                  <a:pt x="127559" y="40970"/>
                </a:lnTo>
                <a:lnTo>
                  <a:pt x="127113" y="40982"/>
                </a:lnTo>
                <a:lnTo>
                  <a:pt x="126667" y="40999"/>
                </a:lnTo>
                <a:lnTo>
                  <a:pt x="126221" y="41022"/>
                </a:lnTo>
                <a:lnTo>
                  <a:pt x="125775" y="41051"/>
                </a:lnTo>
                <a:lnTo>
                  <a:pt x="125329" y="41086"/>
                </a:lnTo>
                <a:lnTo>
                  <a:pt x="124901" y="41120"/>
                </a:lnTo>
                <a:lnTo>
                  <a:pt x="124508" y="41167"/>
                </a:lnTo>
                <a:lnTo>
                  <a:pt x="124098" y="41213"/>
                </a:lnTo>
                <a:lnTo>
                  <a:pt x="123706" y="41265"/>
                </a:lnTo>
                <a:lnTo>
                  <a:pt x="123331" y="41322"/>
                </a:lnTo>
                <a:lnTo>
                  <a:pt x="122956" y="41386"/>
                </a:lnTo>
                <a:lnTo>
                  <a:pt x="122600" y="41449"/>
                </a:lnTo>
                <a:lnTo>
                  <a:pt x="122261" y="41524"/>
                </a:lnTo>
                <a:lnTo>
                  <a:pt x="121922" y="41594"/>
                </a:lnTo>
                <a:lnTo>
                  <a:pt x="121583" y="41674"/>
                </a:lnTo>
                <a:lnTo>
                  <a:pt x="121261" y="41755"/>
                </a:lnTo>
                <a:lnTo>
                  <a:pt x="120958" y="41842"/>
                </a:lnTo>
                <a:lnTo>
                  <a:pt x="120655" y="41928"/>
                </a:lnTo>
                <a:lnTo>
                  <a:pt x="120369" y="42021"/>
                </a:lnTo>
                <a:lnTo>
                  <a:pt x="120102" y="42119"/>
                </a:lnTo>
                <a:lnTo>
                  <a:pt x="119834" y="42217"/>
                </a:lnTo>
                <a:lnTo>
                  <a:pt x="119584" y="42321"/>
                </a:lnTo>
                <a:lnTo>
                  <a:pt x="119353" y="42430"/>
                </a:lnTo>
                <a:lnTo>
                  <a:pt x="119121" y="42534"/>
                </a:lnTo>
                <a:lnTo>
                  <a:pt x="118907" y="42650"/>
                </a:lnTo>
                <a:lnTo>
                  <a:pt x="118692" y="42759"/>
                </a:lnTo>
                <a:lnTo>
                  <a:pt x="118496" y="42880"/>
                </a:lnTo>
                <a:lnTo>
                  <a:pt x="118318" y="42996"/>
                </a:lnTo>
                <a:lnTo>
                  <a:pt x="118157" y="43123"/>
                </a:lnTo>
                <a:lnTo>
                  <a:pt x="117997" y="43244"/>
                </a:lnTo>
                <a:lnTo>
                  <a:pt x="117854" y="43371"/>
                </a:lnTo>
                <a:lnTo>
                  <a:pt x="117729" y="43498"/>
                </a:lnTo>
                <a:lnTo>
                  <a:pt x="117622" y="43631"/>
                </a:lnTo>
                <a:lnTo>
                  <a:pt x="117515" y="43763"/>
                </a:lnTo>
                <a:lnTo>
                  <a:pt x="117426" y="43896"/>
                </a:lnTo>
                <a:lnTo>
                  <a:pt x="117354" y="44035"/>
                </a:lnTo>
                <a:lnTo>
                  <a:pt x="117301" y="44167"/>
                </a:lnTo>
                <a:lnTo>
                  <a:pt x="117230" y="44375"/>
                </a:lnTo>
                <a:lnTo>
                  <a:pt x="117176" y="44577"/>
                </a:lnTo>
                <a:lnTo>
                  <a:pt x="117140" y="44773"/>
                </a:lnTo>
                <a:lnTo>
                  <a:pt x="117123" y="44969"/>
                </a:lnTo>
                <a:lnTo>
                  <a:pt x="117123" y="45160"/>
                </a:lnTo>
                <a:lnTo>
                  <a:pt x="117140" y="45344"/>
                </a:lnTo>
                <a:lnTo>
                  <a:pt x="117176" y="45523"/>
                </a:lnTo>
                <a:lnTo>
                  <a:pt x="117212" y="45702"/>
                </a:lnTo>
                <a:lnTo>
                  <a:pt x="117283" y="45881"/>
                </a:lnTo>
                <a:lnTo>
                  <a:pt x="117354" y="46048"/>
                </a:lnTo>
                <a:lnTo>
                  <a:pt x="117444" y="46216"/>
                </a:lnTo>
                <a:lnTo>
                  <a:pt x="117551" y="46377"/>
                </a:lnTo>
                <a:lnTo>
                  <a:pt x="117676" y="46539"/>
                </a:lnTo>
                <a:lnTo>
                  <a:pt x="117818" y="46695"/>
                </a:lnTo>
                <a:lnTo>
                  <a:pt x="117961" y="46845"/>
                </a:lnTo>
                <a:lnTo>
                  <a:pt x="118122" y="46995"/>
                </a:lnTo>
                <a:lnTo>
                  <a:pt x="118300" y="47139"/>
                </a:lnTo>
                <a:lnTo>
                  <a:pt x="118496" y="47283"/>
                </a:lnTo>
                <a:lnTo>
                  <a:pt x="118692" y="47422"/>
                </a:lnTo>
                <a:lnTo>
                  <a:pt x="118907" y="47554"/>
                </a:lnTo>
                <a:lnTo>
                  <a:pt x="119138" y="47687"/>
                </a:lnTo>
                <a:lnTo>
                  <a:pt x="119370" y="47814"/>
                </a:lnTo>
                <a:lnTo>
                  <a:pt x="119620" y="47935"/>
                </a:lnTo>
                <a:lnTo>
                  <a:pt x="119888" y="48057"/>
                </a:lnTo>
                <a:lnTo>
                  <a:pt x="120155" y="48172"/>
                </a:lnTo>
                <a:lnTo>
                  <a:pt x="120441" y="48287"/>
                </a:lnTo>
                <a:lnTo>
                  <a:pt x="120726" y="48397"/>
                </a:lnTo>
                <a:lnTo>
                  <a:pt x="121030" y="48507"/>
                </a:lnTo>
                <a:lnTo>
                  <a:pt x="121333" y="48610"/>
                </a:lnTo>
                <a:lnTo>
                  <a:pt x="121654" y="48709"/>
                </a:lnTo>
                <a:lnTo>
                  <a:pt x="121993" y="48807"/>
                </a:lnTo>
                <a:lnTo>
                  <a:pt x="122314" y="48899"/>
                </a:lnTo>
                <a:lnTo>
                  <a:pt x="122671" y="48991"/>
                </a:lnTo>
                <a:lnTo>
                  <a:pt x="123028" y="49078"/>
                </a:lnTo>
                <a:lnTo>
                  <a:pt x="123384" y="49164"/>
                </a:lnTo>
                <a:lnTo>
                  <a:pt x="123741" y="49245"/>
                </a:lnTo>
                <a:lnTo>
                  <a:pt x="124134" y="49326"/>
                </a:lnTo>
                <a:lnTo>
                  <a:pt x="124508" y="49401"/>
                </a:lnTo>
                <a:lnTo>
                  <a:pt x="124901" y="49470"/>
                </a:lnTo>
                <a:lnTo>
                  <a:pt x="125293" y="49540"/>
                </a:lnTo>
                <a:lnTo>
                  <a:pt x="126096" y="49672"/>
                </a:lnTo>
                <a:lnTo>
                  <a:pt x="126917" y="49793"/>
                </a:lnTo>
                <a:lnTo>
                  <a:pt x="127773" y="49897"/>
                </a:lnTo>
                <a:lnTo>
                  <a:pt x="128630" y="49995"/>
                </a:lnTo>
                <a:lnTo>
                  <a:pt x="129504" y="50076"/>
                </a:lnTo>
                <a:lnTo>
                  <a:pt x="130396" y="50151"/>
                </a:lnTo>
                <a:lnTo>
                  <a:pt x="131288" y="50215"/>
                </a:lnTo>
                <a:lnTo>
                  <a:pt x="132198" y="50267"/>
                </a:lnTo>
                <a:lnTo>
                  <a:pt x="133090" y="50313"/>
                </a:lnTo>
                <a:lnTo>
                  <a:pt x="134000" y="50347"/>
                </a:lnTo>
                <a:lnTo>
                  <a:pt x="134909" y="50370"/>
                </a:lnTo>
                <a:lnTo>
                  <a:pt x="135819" y="50382"/>
                </a:lnTo>
                <a:lnTo>
                  <a:pt x="136658" y="50388"/>
                </a:lnTo>
                <a:lnTo>
                  <a:pt x="137514" y="50388"/>
                </a:lnTo>
                <a:lnTo>
                  <a:pt x="138370" y="50376"/>
                </a:lnTo>
                <a:lnTo>
                  <a:pt x="139227" y="50365"/>
                </a:lnTo>
                <a:lnTo>
                  <a:pt x="140083" y="50353"/>
                </a:lnTo>
                <a:lnTo>
                  <a:pt x="140939" y="50330"/>
                </a:lnTo>
                <a:lnTo>
                  <a:pt x="142634" y="50284"/>
                </a:lnTo>
                <a:lnTo>
                  <a:pt x="144329" y="50226"/>
                </a:lnTo>
                <a:lnTo>
                  <a:pt x="145988" y="50169"/>
                </a:lnTo>
                <a:lnTo>
                  <a:pt x="147647" y="50111"/>
                </a:lnTo>
                <a:lnTo>
                  <a:pt x="149289" y="50065"/>
                </a:lnTo>
                <a:lnTo>
                  <a:pt x="146078" y="53296"/>
                </a:lnTo>
                <a:lnTo>
                  <a:pt x="144490" y="54912"/>
                </a:lnTo>
                <a:lnTo>
                  <a:pt x="143705" y="55720"/>
                </a:lnTo>
                <a:lnTo>
                  <a:pt x="142938" y="56533"/>
                </a:lnTo>
                <a:lnTo>
                  <a:pt x="142188" y="57347"/>
                </a:lnTo>
                <a:lnTo>
                  <a:pt x="141439" y="58161"/>
                </a:lnTo>
                <a:lnTo>
                  <a:pt x="140708" y="58974"/>
                </a:lnTo>
                <a:lnTo>
                  <a:pt x="140012" y="59794"/>
                </a:lnTo>
                <a:lnTo>
                  <a:pt x="139334" y="60613"/>
                </a:lnTo>
                <a:lnTo>
                  <a:pt x="138674" y="61432"/>
                </a:lnTo>
                <a:lnTo>
                  <a:pt x="138031" y="62258"/>
                </a:lnTo>
                <a:lnTo>
                  <a:pt x="137443" y="63083"/>
                </a:lnTo>
                <a:lnTo>
                  <a:pt x="136872" y="63908"/>
                </a:lnTo>
                <a:lnTo>
                  <a:pt x="136337" y="64739"/>
                </a:lnTo>
                <a:lnTo>
                  <a:pt x="135819" y="65570"/>
                </a:lnTo>
                <a:lnTo>
                  <a:pt x="135355" y="66407"/>
                </a:lnTo>
                <a:lnTo>
                  <a:pt x="134927" y="67243"/>
                </a:lnTo>
                <a:lnTo>
                  <a:pt x="134731" y="67665"/>
                </a:lnTo>
                <a:lnTo>
                  <a:pt x="134553" y="68086"/>
                </a:lnTo>
                <a:lnTo>
                  <a:pt x="134374" y="68507"/>
                </a:lnTo>
                <a:lnTo>
                  <a:pt x="134214" y="68928"/>
                </a:lnTo>
                <a:lnTo>
                  <a:pt x="134053" y="69355"/>
                </a:lnTo>
                <a:lnTo>
                  <a:pt x="133910" y="69777"/>
                </a:lnTo>
                <a:lnTo>
                  <a:pt x="133785" y="70204"/>
                </a:lnTo>
                <a:lnTo>
                  <a:pt x="133678" y="70625"/>
                </a:lnTo>
                <a:lnTo>
                  <a:pt x="133571" y="71052"/>
                </a:lnTo>
                <a:lnTo>
                  <a:pt x="133482" y="71479"/>
                </a:lnTo>
                <a:lnTo>
                  <a:pt x="133411" y="71912"/>
                </a:lnTo>
                <a:lnTo>
                  <a:pt x="133339" y="72339"/>
                </a:lnTo>
                <a:lnTo>
                  <a:pt x="133286" y="72771"/>
                </a:lnTo>
                <a:lnTo>
                  <a:pt x="133250" y="73198"/>
                </a:lnTo>
                <a:lnTo>
                  <a:pt x="133232" y="73631"/>
                </a:lnTo>
                <a:lnTo>
                  <a:pt x="133232" y="74064"/>
                </a:lnTo>
                <a:lnTo>
                  <a:pt x="133232" y="74497"/>
                </a:lnTo>
                <a:lnTo>
                  <a:pt x="133250" y="74935"/>
                </a:lnTo>
                <a:lnTo>
                  <a:pt x="133304" y="75368"/>
                </a:lnTo>
                <a:lnTo>
                  <a:pt x="133357" y="75807"/>
                </a:lnTo>
                <a:lnTo>
                  <a:pt x="133429" y="76245"/>
                </a:lnTo>
                <a:lnTo>
                  <a:pt x="133518" y="76684"/>
                </a:lnTo>
                <a:lnTo>
                  <a:pt x="93680" y="77065"/>
                </a:lnTo>
                <a:lnTo>
                  <a:pt x="93680" y="76493"/>
                </a:lnTo>
                <a:lnTo>
                  <a:pt x="93680" y="76199"/>
                </a:lnTo>
                <a:lnTo>
                  <a:pt x="93680" y="75911"/>
                </a:lnTo>
                <a:lnTo>
                  <a:pt x="93716" y="75397"/>
                </a:lnTo>
                <a:lnTo>
                  <a:pt x="93716" y="74889"/>
                </a:lnTo>
                <a:lnTo>
                  <a:pt x="93716" y="74376"/>
                </a:lnTo>
                <a:lnTo>
                  <a:pt x="93716" y="73868"/>
                </a:lnTo>
                <a:lnTo>
                  <a:pt x="93680" y="73360"/>
                </a:lnTo>
                <a:lnTo>
                  <a:pt x="93645" y="72852"/>
                </a:lnTo>
                <a:lnTo>
                  <a:pt x="93609" y="72344"/>
                </a:lnTo>
                <a:lnTo>
                  <a:pt x="93537" y="71837"/>
                </a:lnTo>
                <a:lnTo>
                  <a:pt x="93466" y="71329"/>
                </a:lnTo>
                <a:lnTo>
                  <a:pt x="93377" y="70821"/>
                </a:lnTo>
                <a:lnTo>
                  <a:pt x="93288" y="70313"/>
                </a:lnTo>
                <a:lnTo>
                  <a:pt x="93163" y="69811"/>
                </a:lnTo>
                <a:lnTo>
                  <a:pt x="93056" y="69303"/>
                </a:lnTo>
                <a:lnTo>
                  <a:pt x="92913" y="68801"/>
                </a:lnTo>
                <a:lnTo>
                  <a:pt x="92770" y="68294"/>
                </a:lnTo>
                <a:lnTo>
                  <a:pt x="92592" y="67792"/>
                </a:lnTo>
                <a:lnTo>
                  <a:pt x="92431" y="67290"/>
                </a:lnTo>
                <a:lnTo>
                  <a:pt x="92235" y="66782"/>
                </a:lnTo>
                <a:lnTo>
                  <a:pt x="92039" y="66280"/>
                </a:lnTo>
                <a:lnTo>
                  <a:pt x="91825" y="65778"/>
                </a:lnTo>
                <a:lnTo>
                  <a:pt x="91611" y="65276"/>
                </a:lnTo>
                <a:lnTo>
                  <a:pt x="91379" y="64774"/>
                </a:lnTo>
                <a:lnTo>
                  <a:pt x="91129" y="64272"/>
                </a:lnTo>
                <a:lnTo>
                  <a:pt x="90861" y="63775"/>
                </a:lnTo>
                <a:lnTo>
                  <a:pt x="90594" y="63273"/>
                </a:lnTo>
                <a:lnTo>
                  <a:pt x="90308" y="62771"/>
                </a:lnTo>
                <a:lnTo>
                  <a:pt x="90005" y="62275"/>
                </a:lnTo>
                <a:lnTo>
                  <a:pt x="89684" y="61773"/>
                </a:lnTo>
                <a:lnTo>
                  <a:pt x="89363" y="61277"/>
                </a:lnTo>
                <a:lnTo>
                  <a:pt x="89024" y="60775"/>
                </a:lnTo>
                <a:lnTo>
                  <a:pt x="88685" y="60278"/>
                </a:lnTo>
                <a:lnTo>
                  <a:pt x="88328" y="59782"/>
                </a:lnTo>
                <a:lnTo>
                  <a:pt x="88060" y="59419"/>
                </a:lnTo>
                <a:lnTo>
                  <a:pt x="87811" y="59055"/>
                </a:lnTo>
                <a:lnTo>
                  <a:pt x="87329" y="58328"/>
                </a:lnTo>
                <a:lnTo>
                  <a:pt x="86419" y="56868"/>
                </a:lnTo>
                <a:lnTo>
                  <a:pt x="85955" y="56141"/>
                </a:lnTo>
                <a:lnTo>
                  <a:pt x="85706" y="55777"/>
                </a:lnTo>
                <a:lnTo>
                  <a:pt x="85438" y="55414"/>
                </a:lnTo>
                <a:lnTo>
                  <a:pt x="85170" y="55056"/>
                </a:lnTo>
                <a:lnTo>
                  <a:pt x="84885" y="54698"/>
                </a:lnTo>
                <a:lnTo>
                  <a:pt x="84582" y="54341"/>
                </a:lnTo>
                <a:lnTo>
                  <a:pt x="84260" y="53983"/>
                </a:lnTo>
                <a:lnTo>
                  <a:pt x="84046" y="53769"/>
                </a:lnTo>
                <a:lnTo>
                  <a:pt x="83797" y="53562"/>
                </a:lnTo>
                <a:lnTo>
                  <a:pt x="83529" y="53360"/>
                </a:lnTo>
                <a:lnTo>
                  <a:pt x="83244" y="53152"/>
                </a:lnTo>
                <a:lnTo>
                  <a:pt x="82922" y="52950"/>
                </a:lnTo>
                <a:lnTo>
                  <a:pt x="82601" y="52742"/>
                </a:lnTo>
                <a:lnTo>
                  <a:pt x="82262" y="52540"/>
                </a:lnTo>
                <a:lnTo>
                  <a:pt x="81888" y="52338"/>
                </a:lnTo>
                <a:lnTo>
                  <a:pt x="81156" y="51929"/>
                </a:lnTo>
                <a:lnTo>
                  <a:pt x="80389" y="51519"/>
                </a:lnTo>
                <a:lnTo>
                  <a:pt x="79604" y="51092"/>
                </a:lnTo>
                <a:lnTo>
                  <a:pt x="79229" y="50878"/>
                </a:lnTo>
                <a:lnTo>
                  <a:pt x="78855" y="50653"/>
                </a:lnTo>
                <a:lnTo>
                  <a:pt x="80639" y="50659"/>
                </a:lnTo>
                <a:lnTo>
                  <a:pt x="82369" y="50665"/>
                </a:lnTo>
                <a:lnTo>
                  <a:pt x="84082" y="50665"/>
                </a:lnTo>
                <a:lnTo>
                  <a:pt x="84921" y="50659"/>
                </a:lnTo>
                <a:lnTo>
                  <a:pt x="85759" y="50647"/>
                </a:lnTo>
                <a:lnTo>
                  <a:pt x="86098" y="50642"/>
                </a:lnTo>
                <a:lnTo>
                  <a:pt x="87632" y="50642"/>
                </a:lnTo>
                <a:lnTo>
                  <a:pt x="88007" y="50636"/>
                </a:lnTo>
                <a:lnTo>
                  <a:pt x="88382" y="50630"/>
                </a:lnTo>
                <a:lnTo>
                  <a:pt x="88756" y="50607"/>
                </a:lnTo>
                <a:lnTo>
                  <a:pt x="89095" y="50584"/>
                </a:lnTo>
                <a:lnTo>
                  <a:pt x="89256" y="50567"/>
                </a:lnTo>
                <a:lnTo>
                  <a:pt x="89398" y="50544"/>
                </a:lnTo>
                <a:lnTo>
                  <a:pt x="89559" y="50521"/>
                </a:lnTo>
                <a:lnTo>
                  <a:pt x="89684" y="50497"/>
                </a:lnTo>
                <a:lnTo>
                  <a:pt x="89809" y="50463"/>
                </a:lnTo>
                <a:lnTo>
                  <a:pt x="89934" y="50428"/>
                </a:lnTo>
                <a:lnTo>
                  <a:pt x="90041" y="50394"/>
                </a:lnTo>
                <a:lnTo>
                  <a:pt x="90148" y="50347"/>
                </a:lnTo>
                <a:lnTo>
                  <a:pt x="90219" y="50301"/>
                </a:lnTo>
                <a:lnTo>
                  <a:pt x="90291" y="50249"/>
                </a:lnTo>
                <a:lnTo>
                  <a:pt x="90362" y="50192"/>
                </a:lnTo>
                <a:lnTo>
                  <a:pt x="90398" y="50128"/>
                </a:lnTo>
                <a:lnTo>
                  <a:pt x="90433" y="50065"/>
                </a:lnTo>
                <a:lnTo>
                  <a:pt x="90451" y="49990"/>
                </a:lnTo>
                <a:lnTo>
                  <a:pt x="90451" y="49920"/>
                </a:lnTo>
                <a:lnTo>
                  <a:pt x="90433" y="49857"/>
                </a:lnTo>
                <a:lnTo>
                  <a:pt x="90398" y="49799"/>
                </a:lnTo>
                <a:lnTo>
                  <a:pt x="90344" y="49742"/>
                </a:lnTo>
                <a:lnTo>
                  <a:pt x="90291" y="49695"/>
                </a:lnTo>
                <a:lnTo>
                  <a:pt x="90219" y="49649"/>
                </a:lnTo>
                <a:lnTo>
                  <a:pt x="90130" y="49609"/>
                </a:lnTo>
                <a:lnTo>
                  <a:pt x="90041" y="49574"/>
                </a:lnTo>
                <a:lnTo>
                  <a:pt x="89916" y="49540"/>
                </a:lnTo>
                <a:lnTo>
                  <a:pt x="89809" y="49511"/>
                </a:lnTo>
                <a:lnTo>
                  <a:pt x="89666" y="49488"/>
                </a:lnTo>
                <a:lnTo>
                  <a:pt x="89541" y="49465"/>
                </a:lnTo>
                <a:lnTo>
                  <a:pt x="89238" y="49430"/>
                </a:lnTo>
                <a:lnTo>
                  <a:pt x="88917" y="49407"/>
                </a:lnTo>
                <a:lnTo>
                  <a:pt x="88560" y="49390"/>
                </a:lnTo>
                <a:lnTo>
                  <a:pt x="88203" y="49378"/>
                </a:lnTo>
                <a:lnTo>
                  <a:pt x="87454" y="49361"/>
                </a:lnTo>
                <a:lnTo>
                  <a:pt x="86722" y="49343"/>
                </a:lnTo>
                <a:lnTo>
                  <a:pt x="86383" y="49332"/>
                </a:lnTo>
                <a:lnTo>
                  <a:pt x="86062" y="49314"/>
                </a:lnTo>
                <a:lnTo>
                  <a:pt x="79890" y="48876"/>
                </a:lnTo>
                <a:lnTo>
                  <a:pt x="76803" y="48657"/>
                </a:lnTo>
                <a:lnTo>
                  <a:pt x="73699" y="48449"/>
                </a:lnTo>
                <a:lnTo>
                  <a:pt x="72307" y="48351"/>
                </a:lnTo>
                <a:lnTo>
                  <a:pt x="71594" y="48305"/>
                </a:lnTo>
                <a:lnTo>
                  <a:pt x="70880" y="48258"/>
                </a:lnTo>
                <a:lnTo>
                  <a:pt x="70184" y="48224"/>
                </a:lnTo>
                <a:lnTo>
                  <a:pt x="69471" y="48195"/>
                </a:lnTo>
                <a:lnTo>
                  <a:pt x="69132" y="48183"/>
                </a:lnTo>
                <a:lnTo>
                  <a:pt x="68775" y="48183"/>
                </a:lnTo>
                <a:lnTo>
                  <a:pt x="68418" y="48178"/>
                </a:lnTo>
                <a:lnTo>
                  <a:pt x="68079" y="48183"/>
                </a:lnTo>
                <a:lnTo>
                  <a:pt x="67847" y="48189"/>
                </a:lnTo>
                <a:lnTo>
                  <a:pt x="67651" y="48195"/>
                </a:lnTo>
                <a:lnTo>
                  <a:pt x="67455" y="48207"/>
                </a:lnTo>
                <a:lnTo>
                  <a:pt x="67259" y="48218"/>
                </a:lnTo>
                <a:lnTo>
                  <a:pt x="67080" y="48235"/>
                </a:lnTo>
                <a:lnTo>
                  <a:pt x="66920" y="48258"/>
                </a:lnTo>
                <a:lnTo>
                  <a:pt x="66759" y="48282"/>
                </a:lnTo>
                <a:lnTo>
                  <a:pt x="66616" y="48305"/>
                </a:lnTo>
                <a:lnTo>
                  <a:pt x="66474" y="48334"/>
                </a:lnTo>
                <a:lnTo>
                  <a:pt x="66349" y="48362"/>
                </a:lnTo>
                <a:lnTo>
                  <a:pt x="66242" y="48391"/>
                </a:lnTo>
                <a:lnTo>
                  <a:pt x="66135" y="48426"/>
                </a:lnTo>
                <a:lnTo>
                  <a:pt x="66045" y="48460"/>
                </a:lnTo>
                <a:lnTo>
                  <a:pt x="65974" y="48501"/>
                </a:lnTo>
                <a:lnTo>
                  <a:pt x="65903" y="48541"/>
                </a:lnTo>
                <a:lnTo>
                  <a:pt x="65849" y="48582"/>
                </a:lnTo>
                <a:lnTo>
                  <a:pt x="65796" y="48622"/>
                </a:lnTo>
                <a:lnTo>
                  <a:pt x="65760" y="48662"/>
                </a:lnTo>
                <a:lnTo>
                  <a:pt x="65742" y="48709"/>
                </a:lnTo>
                <a:lnTo>
                  <a:pt x="65742" y="48755"/>
                </a:lnTo>
                <a:lnTo>
                  <a:pt x="65742" y="48801"/>
                </a:lnTo>
                <a:lnTo>
                  <a:pt x="65760" y="48847"/>
                </a:lnTo>
                <a:lnTo>
                  <a:pt x="65778" y="48893"/>
                </a:lnTo>
                <a:lnTo>
                  <a:pt x="65831" y="48939"/>
                </a:lnTo>
                <a:lnTo>
                  <a:pt x="65885" y="48991"/>
                </a:lnTo>
                <a:lnTo>
                  <a:pt x="65956" y="49038"/>
                </a:lnTo>
                <a:lnTo>
                  <a:pt x="66028" y="49084"/>
                </a:lnTo>
                <a:lnTo>
                  <a:pt x="66135" y="49136"/>
                </a:lnTo>
                <a:lnTo>
                  <a:pt x="66242" y="49182"/>
                </a:lnTo>
                <a:lnTo>
                  <a:pt x="66367" y="49228"/>
                </a:lnTo>
                <a:lnTo>
                  <a:pt x="66509" y="49280"/>
                </a:lnTo>
                <a:lnTo>
                  <a:pt x="66652" y="49326"/>
                </a:lnTo>
                <a:lnTo>
                  <a:pt x="67276" y="49505"/>
                </a:lnTo>
                <a:lnTo>
                  <a:pt x="67865" y="49690"/>
                </a:lnTo>
                <a:lnTo>
                  <a:pt x="68454" y="49874"/>
                </a:lnTo>
                <a:lnTo>
                  <a:pt x="69025" y="50065"/>
                </a:lnTo>
                <a:lnTo>
                  <a:pt x="69560" y="50255"/>
                </a:lnTo>
                <a:lnTo>
                  <a:pt x="70095" y="50446"/>
                </a:lnTo>
                <a:lnTo>
                  <a:pt x="70630" y="50642"/>
                </a:lnTo>
                <a:lnTo>
                  <a:pt x="71130" y="50838"/>
                </a:lnTo>
                <a:lnTo>
                  <a:pt x="71612" y="51034"/>
                </a:lnTo>
                <a:lnTo>
                  <a:pt x="72093" y="51230"/>
                </a:lnTo>
                <a:lnTo>
                  <a:pt x="72557" y="51432"/>
                </a:lnTo>
                <a:lnTo>
                  <a:pt x="73003" y="51634"/>
                </a:lnTo>
                <a:lnTo>
                  <a:pt x="73449" y="51842"/>
                </a:lnTo>
                <a:lnTo>
                  <a:pt x="73859" y="52050"/>
                </a:lnTo>
                <a:lnTo>
                  <a:pt x="74270" y="52257"/>
                </a:lnTo>
                <a:lnTo>
                  <a:pt x="74662" y="52465"/>
                </a:lnTo>
                <a:lnTo>
                  <a:pt x="75055" y="52679"/>
                </a:lnTo>
                <a:lnTo>
                  <a:pt x="75429" y="52892"/>
                </a:lnTo>
                <a:lnTo>
                  <a:pt x="75786" y="53106"/>
                </a:lnTo>
                <a:lnTo>
                  <a:pt x="76125" y="53319"/>
                </a:lnTo>
                <a:lnTo>
                  <a:pt x="76464" y="53538"/>
                </a:lnTo>
                <a:lnTo>
                  <a:pt x="76803" y="53752"/>
                </a:lnTo>
                <a:lnTo>
                  <a:pt x="77106" y="53977"/>
                </a:lnTo>
                <a:lnTo>
                  <a:pt x="77428" y="54196"/>
                </a:lnTo>
                <a:lnTo>
                  <a:pt x="77998" y="54641"/>
                </a:lnTo>
                <a:lnTo>
                  <a:pt x="78552" y="55091"/>
                </a:lnTo>
                <a:lnTo>
                  <a:pt x="79051" y="55547"/>
                </a:lnTo>
                <a:lnTo>
                  <a:pt x="79533" y="56008"/>
                </a:lnTo>
                <a:lnTo>
                  <a:pt x="79979" y="56470"/>
                </a:lnTo>
                <a:lnTo>
                  <a:pt x="80389" y="56937"/>
                </a:lnTo>
                <a:lnTo>
                  <a:pt x="80764" y="57410"/>
                </a:lnTo>
                <a:lnTo>
                  <a:pt x="81138" y="57884"/>
                </a:lnTo>
                <a:lnTo>
                  <a:pt x="81477" y="58363"/>
                </a:lnTo>
                <a:lnTo>
                  <a:pt x="81798" y="58842"/>
                </a:lnTo>
                <a:lnTo>
                  <a:pt x="82102" y="59326"/>
                </a:lnTo>
                <a:lnTo>
                  <a:pt x="82387" y="59805"/>
                </a:lnTo>
                <a:lnTo>
                  <a:pt x="82655" y="60296"/>
                </a:lnTo>
                <a:lnTo>
                  <a:pt x="82922" y="60780"/>
                </a:lnTo>
                <a:lnTo>
                  <a:pt x="83422" y="61761"/>
                </a:lnTo>
                <a:lnTo>
                  <a:pt x="84385" y="63723"/>
                </a:lnTo>
                <a:lnTo>
                  <a:pt x="84760" y="64502"/>
                </a:lnTo>
                <a:lnTo>
                  <a:pt x="85081" y="65287"/>
                </a:lnTo>
                <a:lnTo>
                  <a:pt x="85384" y="66072"/>
                </a:lnTo>
                <a:lnTo>
                  <a:pt x="85652" y="66857"/>
                </a:lnTo>
                <a:lnTo>
                  <a:pt x="85884" y="67642"/>
                </a:lnTo>
                <a:lnTo>
                  <a:pt x="86080" y="68426"/>
                </a:lnTo>
                <a:lnTo>
                  <a:pt x="86259" y="69211"/>
                </a:lnTo>
                <a:lnTo>
                  <a:pt x="86401" y="69996"/>
                </a:lnTo>
                <a:lnTo>
                  <a:pt x="86508" y="70781"/>
                </a:lnTo>
                <a:lnTo>
                  <a:pt x="86615" y="71571"/>
                </a:lnTo>
                <a:lnTo>
                  <a:pt x="86669" y="72356"/>
                </a:lnTo>
                <a:lnTo>
                  <a:pt x="86722" y="73147"/>
                </a:lnTo>
                <a:lnTo>
                  <a:pt x="86758" y="73931"/>
                </a:lnTo>
                <a:lnTo>
                  <a:pt x="86758" y="74722"/>
                </a:lnTo>
                <a:lnTo>
                  <a:pt x="86740" y="75512"/>
                </a:lnTo>
                <a:lnTo>
                  <a:pt x="86722" y="76303"/>
                </a:lnTo>
                <a:lnTo>
                  <a:pt x="86722" y="76418"/>
                </a:lnTo>
                <a:lnTo>
                  <a:pt x="86740" y="76528"/>
                </a:lnTo>
                <a:lnTo>
                  <a:pt x="86812" y="76759"/>
                </a:lnTo>
                <a:lnTo>
                  <a:pt x="86901" y="76995"/>
                </a:lnTo>
                <a:lnTo>
                  <a:pt x="86990" y="77238"/>
                </a:lnTo>
                <a:lnTo>
                  <a:pt x="80603" y="77371"/>
                </a:lnTo>
                <a:lnTo>
                  <a:pt x="77428" y="77434"/>
                </a:lnTo>
                <a:lnTo>
                  <a:pt x="74288" y="77509"/>
                </a:lnTo>
                <a:lnTo>
                  <a:pt x="73699" y="77526"/>
                </a:lnTo>
                <a:lnTo>
                  <a:pt x="73413" y="77538"/>
                </a:lnTo>
                <a:lnTo>
                  <a:pt x="73110" y="77555"/>
                </a:lnTo>
                <a:lnTo>
                  <a:pt x="72843" y="77578"/>
                </a:lnTo>
                <a:lnTo>
                  <a:pt x="72575" y="77613"/>
                </a:lnTo>
                <a:lnTo>
                  <a:pt x="72325" y="77648"/>
                </a:lnTo>
                <a:lnTo>
                  <a:pt x="72093" y="77694"/>
                </a:lnTo>
                <a:lnTo>
                  <a:pt x="71861" y="77757"/>
                </a:lnTo>
                <a:lnTo>
                  <a:pt x="71629" y="77832"/>
                </a:lnTo>
                <a:lnTo>
                  <a:pt x="71398" y="77913"/>
                </a:lnTo>
                <a:lnTo>
                  <a:pt x="71201" y="77994"/>
                </a:lnTo>
                <a:lnTo>
                  <a:pt x="71023" y="78086"/>
                </a:lnTo>
                <a:lnTo>
                  <a:pt x="70898" y="78173"/>
                </a:lnTo>
                <a:lnTo>
                  <a:pt x="70844" y="78219"/>
                </a:lnTo>
                <a:lnTo>
                  <a:pt x="70809" y="78259"/>
                </a:lnTo>
                <a:lnTo>
                  <a:pt x="70791" y="78300"/>
                </a:lnTo>
                <a:lnTo>
                  <a:pt x="70791" y="78340"/>
                </a:lnTo>
                <a:lnTo>
                  <a:pt x="70827" y="78380"/>
                </a:lnTo>
                <a:lnTo>
                  <a:pt x="70862" y="78421"/>
                </a:lnTo>
                <a:lnTo>
                  <a:pt x="70916" y="78461"/>
                </a:lnTo>
                <a:lnTo>
                  <a:pt x="70987" y="78507"/>
                </a:lnTo>
                <a:lnTo>
                  <a:pt x="71166" y="78594"/>
                </a:lnTo>
                <a:lnTo>
                  <a:pt x="71380" y="78675"/>
                </a:lnTo>
                <a:lnTo>
                  <a:pt x="71629" y="78750"/>
                </a:lnTo>
                <a:lnTo>
                  <a:pt x="71897" y="78813"/>
                </a:lnTo>
                <a:lnTo>
                  <a:pt x="72022" y="78842"/>
                </a:lnTo>
                <a:lnTo>
                  <a:pt x="72165" y="78859"/>
                </a:lnTo>
                <a:lnTo>
                  <a:pt x="72290" y="78877"/>
                </a:lnTo>
                <a:lnTo>
                  <a:pt x="72414" y="78882"/>
                </a:lnTo>
                <a:lnTo>
                  <a:pt x="72967" y="78905"/>
                </a:lnTo>
                <a:lnTo>
                  <a:pt x="73538" y="78911"/>
                </a:lnTo>
                <a:lnTo>
                  <a:pt x="74109" y="78911"/>
                </a:lnTo>
                <a:lnTo>
                  <a:pt x="74680" y="78905"/>
                </a:lnTo>
                <a:lnTo>
                  <a:pt x="75822" y="78888"/>
                </a:lnTo>
                <a:lnTo>
                  <a:pt x="76393" y="78882"/>
                </a:lnTo>
                <a:lnTo>
                  <a:pt x="76964" y="78877"/>
                </a:lnTo>
                <a:lnTo>
                  <a:pt x="92663" y="78859"/>
                </a:lnTo>
                <a:lnTo>
                  <a:pt x="108345" y="78842"/>
                </a:lnTo>
                <a:lnTo>
                  <a:pt x="116195" y="78836"/>
                </a:lnTo>
                <a:lnTo>
                  <a:pt x="124027" y="78830"/>
                </a:lnTo>
                <a:lnTo>
                  <a:pt x="131877" y="78830"/>
                </a:lnTo>
                <a:lnTo>
                  <a:pt x="139726" y="78842"/>
                </a:lnTo>
                <a:lnTo>
                  <a:pt x="143508" y="78854"/>
                </a:lnTo>
                <a:lnTo>
                  <a:pt x="147309" y="78871"/>
                </a:lnTo>
                <a:lnTo>
                  <a:pt x="151091" y="78905"/>
                </a:lnTo>
                <a:lnTo>
                  <a:pt x="154873" y="78940"/>
                </a:lnTo>
                <a:lnTo>
                  <a:pt x="162455" y="79027"/>
                </a:lnTo>
                <a:lnTo>
                  <a:pt x="170037" y="79107"/>
                </a:lnTo>
                <a:lnTo>
                  <a:pt x="170287" y="79113"/>
                </a:lnTo>
                <a:lnTo>
                  <a:pt x="170501" y="79125"/>
                </a:lnTo>
                <a:lnTo>
                  <a:pt x="170715" y="79136"/>
                </a:lnTo>
                <a:lnTo>
                  <a:pt x="170911" y="79154"/>
                </a:lnTo>
                <a:lnTo>
                  <a:pt x="171090" y="79171"/>
                </a:lnTo>
                <a:lnTo>
                  <a:pt x="171250" y="79194"/>
                </a:lnTo>
                <a:lnTo>
                  <a:pt x="171411" y="79223"/>
                </a:lnTo>
                <a:lnTo>
                  <a:pt x="171554" y="79252"/>
                </a:lnTo>
                <a:lnTo>
                  <a:pt x="171679" y="79281"/>
                </a:lnTo>
                <a:lnTo>
                  <a:pt x="171803" y="79315"/>
                </a:lnTo>
                <a:lnTo>
                  <a:pt x="171910" y="79356"/>
                </a:lnTo>
                <a:lnTo>
                  <a:pt x="172000" y="79396"/>
                </a:lnTo>
                <a:lnTo>
                  <a:pt x="172089" y="79436"/>
                </a:lnTo>
                <a:lnTo>
                  <a:pt x="172178" y="79483"/>
                </a:lnTo>
                <a:lnTo>
                  <a:pt x="172321" y="79575"/>
                </a:lnTo>
                <a:lnTo>
                  <a:pt x="172428" y="79673"/>
                </a:lnTo>
                <a:lnTo>
                  <a:pt x="172517" y="79777"/>
                </a:lnTo>
                <a:lnTo>
                  <a:pt x="172588" y="79881"/>
                </a:lnTo>
                <a:lnTo>
                  <a:pt x="172642" y="79990"/>
                </a:lnTo>
                <a:lnTo>
                  <a:pt x="172713" y="80210"/>
                </a:lnTo>
                <a:lnTo>
                  <a:pt x="172802" y="80412"/>
                </a:lnTo>
                <a:lnTo>
                  <a:pt x="172999" y="80839"/>
                </a:lnTo>
                <a:lnTo>
                  <a:pt x="173159" y="81271"/>
                </a:lnTo>
                <a:lnTo>
                  <a:pt x="173320" y="81698"/>
                </a:lnTo>
                <a:lnTo>
                  <a:pt x="173463" y="82131"/>
                </a:lnTo>
                <a:lnTo>
                  <a:pt x="173570" y="82564"/>
                </a:lnTo>
                <a:lnTo>
                  <a:pt x="173659" y="82997"/>
                </a:lnTo>
                <a:lnTo>
                  <a:pt x="173730" y="83424"/>
                </a:lnTo>
                <a:lnTo>
                  <a:pt x="173766" y="83857"/>
                </a:lnTo>
                <a:lnTo>
                  <a:pt x="173819" y="84757"/>
                </a:lnTo>
                <a:lnTo>
                  <a:pt x="173837" y="85657"/>
                </a:lnTo>
                <a:lnTo>
                  <a:pt x="173855" y="86557"/>
                </a:lnTo>
                <a:lnTo>
                  <a:pt x="173855" y="87469"/>
                </a:lnTo>
                <a:lnTo>
                  <a:pt x="173837" y="89298"/>
                </a:lnTo>
                <a:lnTo>
                  <a:pt x="173819" y="91174"/>
                </a:lnTo>
                <a:lnTo>
                  <a:pt x="172071" y="91168"/>
                </a:lnTo>
                <a:lnTo>
                  <a:pt x="170305" y="91162"/>
                </a:lnTo>
                <a:lnTo>
                  <a:pt x="166683" y="91145"/>
                </a:lnTo>
                <a:lnTo>
                  <a:pt x="164846" y="91139"/>
                </a:lnTo>
                <a:lnTo>
                  <a:pt x="162990" y="91145"/>
                </a:lnTo>
                <a:lnTo>
                  <a:pt x="161135" y="91156"/>
                </a:lnTo>
                <a:lnTo>
                  <a:pt x="160207" y="91174"/>
                </a:lnTo>
                <a:lnTo>
                  <a:pt x="159279" y="91185"/>
                </a:lnTo>
                <a:lnTo>
                  <a:pt x="156960" y="91231"/>
                </a:lnTo>
                <a:lnTo>
                  <a:pt x="154623" y="91283"/>
                </a:lnTo>
                <a:lnTo>
                  <a:pt x="149985" y="91393"/>
                </a:lnTo>
                <a:lnTo>
                  <a:pt x="140690" y="91624"/>
                </a:lnTo>
                <a:lnTo>
                  <a:pt x="136033" y="91733"/>
                </a:lnTo>
                <a:lnTo>
                  <a:pt x="131395" y="91837"/>
                </a:lnTo>
                <a:lnTo>
                  <a:pt x="129058" y="91889"/>
                </a:lnTo>
                <a:lnTo>
                  <a:pt x="126738" y="91929"/>
                </a:lnTo>
                <a:lnTo>
                  <a:pt x="124419" y="91970"/>
                </a:lnTo>
                <a:lnTo>
                  <a:pt x="122082" y="92004"/>
                </a:lnTo>
                <a:lnTo>
                  <a:pt x="120031" y="92033"/>
                </a:lnTo>
                <a:lnTo>
                  <a:pt x="117979" y="92051"/>
                </a:lnTo>
                <a:lnTo>
                  <a:pt x="115909" y="92068"/>
                </a:lnTo>
                <a:lnTo>
                  <a:pt x="113858" y="92079"/>
                </a:lnTo>
                <a:lnTo>
                  <a:pt x="109737" y="92091"/>
                </a:lnTo>
                <a:lnTo>
                  <a:pt x="105633" y="92097"/>
                </a:lnTo>
                <a:lnTo>
                  <a:pt x="97391" y="92091"/>
                </a:lnTo>
                <a:lnTo>
                  <a:pt x="93270" y="92097"/>
                </a:lnTo>
                <a:lnTo>
                  <a:pt x="89167" y="92108"/>
                </a:lnTo>
                <a:lnTo>
                  <a:pt x="86919" y="92120"/>
                </a:lnTo>
                <a:lnTo>
                  <a:pt x="84689" y="92137"/>
                </a:lnTo>
                <a:lnTo>
                  <a:pt x="82441" y="92160"/>
                </a:lnTo>
                <a:lnTo>
                  <a:pt x="80211" y="92183"/>
                </a:lnTo>
                <a:lnTo>
                  <a:pt x="75733" y="92241"/>
                </a:lnTo>
                <a:lnTo>
                  <a:pt x="71255" y="92305"/>
                </a:lnTo>
                <a:lnTo>
                  <a:pt x="70666" y="92316"/>
                </a:lnTo>
                <a:lnTo>
                  <a:pt x="70381" y="92328"/>
                </a:lnTo>
                <a:lnTo>
                  <a:pt x="70077" y="92345"/>
                </a:lnTo>
                <a:lnTo>
                  <a:pt x="69792" y="92368"/>
                </a:lnTo>
                <a:lnTo>
                  <a:pt x="69524" y="92397"/>
                </a:lnTo>
                <a:lnTo>
                  <a:pt x="69275" y="92437"/>
                </a:lnTo>
                <a:lnTo>
                  <a:pt x="69060" y="92483"/>
                </a:lnTo>
                <a:lnTo>
                  <a:pt x="68775" y="92564"/>
                </a:lnTo>
                <a:lnTo>
                  <a:pt x="68490" y="92651"/>
                </a:lnTo>
                <a:lnTo>
                  <a:pt x="68240" y="92749"/>
                </a:lnTo>
                <a:lnTo>
                  <a:pt x="67990" y="92847"/>
                </a:lnTo>
                <a:lnTo>
                  <a:pt x="67508" y="93055"/>
                </a:lnTo>
                <a:lnTo>
                  <a:pt x="67276" y="93159"/>
                </a:lnTo>
                <a:lnTo>
                  <a:pt x="67027" y="93262"/>
                </a:lnTo>
                <a:lnTo>
                  <a:pt x="67348" y="93337"/>
                </a:lnTo>
                <a:lnTo>
                  <a:pt x="67669" y="93424"/>
                </a:lnTo>
                <a:lnTo>
                  <a:pt x="68008" y="93516"/>
                </a:lnTo>
                <a:lnTo>
                  <a:pt x="68329" y="93603"/>
                </a:lnTo>
                <a:lnTo>
                  <a:pt x="68650" y="93684"/>
                </a:lnTo>
                <a:lnTo>
                  <a:pt x="68811" y="93718"/>
                </a:lnTo>
                <a:lnTo>
                  <a:pt x="68971" y="93747"/>
                </a:lnTo>
                <a:lnTo>
                  <a:pt x="69132" y="93770"/>
                </a:lnTo>
                <a:lnTo>
                  <a:pt x="69310" y="93793"/>
                </a:lnTo>
                <a:lnTo>
                  <a:pt x="69471" y="93805"/>
                </a:lnTo>
                <a:lnTo>
                  <a:pt x="69649" y="93811"/>
                </a:lnTo>
                <a:lnTo>
                  <a:pt x="70791" y="93828"/>
                </a:lnTo>
                <a:lnTo>
                  <a:pt x="71951" y="93834"/>
                </a:lnTo>
                <a:lnTo>
                  <a:pt x="73110" y="93834"/>
                </a:lnTo>
                <a:lnTo>
                  <a:pt x="74252" y="93822"/>
                </a:lnTo>
                <a:lnTo>
                  <a:pt x="76571" y="93811"/>
                </a:lnTo>
                <a:lnTo>
                  <a:pt x="77731" y="93805"/>
                </a:lnTo>
                <a:lnTo>
                  <a:pt x="78890" y="93805"/>
                </a:lnTo>
                <a:lnTo>
                  <a:pt x="83083" y="93834"/>
                </a:lnTo>
                <a:lnTo>
                  <a:pt x="87275" y="93874"/>
                </a:lnTo>
                <a:lnTo>
                  <a:pt x="95643" y="93955"/>
                </a:lnTo>
                <a:lnTo>
                  <a:pt x="99835" y="93984"/>
                </a:lnTo>
                <a:lnTo>
                  <a:pt x="101940" y="93995"/>
                </a:lnTo>
                <a:lnTo>
                  <a:pt x="104028" y="94007"/>
                </a:lnTo>
                <a:lnTo>
                  <a:pt x="106115" y="94013"/>
                </a:lnTo>
                <a:lnTo>
                  <a:pt x="108220" y="94013"/>
                </a:lnTo>
                <a:lnTo>
                  <a:pt x="110307" y="94007"/>
                </a:lnTo>
                <a:lnTo>
                  <a:pt x="112413" y="93995"/>
                </a:lnTo>
                <a:lnTo>
                  <a:pt x="114464" y="93972"/>
                </a:lnTo>
                <a:lnTo>
                  <a:pt x="116516" y="93949"/>
                </a:lnTo>
                <a:lnTo>
                  <a:pt x="118568" y="93920"/>
                </a:lnTo>
                <a:lnTo>
                  <a:pt x="120637" y="93891"/>
                </a:lnTo>
                <a:lnTo>
                  <a:pt x="122689" y="93851"/>
                </a:lnTo>
                <a:lnTo>
                  <a:pt x="124740" y="93811"/>
                </a:lnTo>
                <a:lnTo>
                  <a:pt x="128844" y="93718"/>
                </a:lnTo>
                <a:lnTo>
                  <a:pt x="132965" y="93620"/>
                </a:lnTo>
                <a:lnTo>
                  <a:pt x="137068" y="93516"/>
                </a:lnTo>
                <a:lnTo>
                  <a:pt x="141189" y="93418"/>
                </a:lnTo>
                <a:lnTo>
                  <a:pt x="145293" y="93326"/>
                </a:lnTo>
                <a:lnTo>
                  <a:pt x="174123" y="92703"/>
                </a:lnTo>
                <a:lnTo>
                  <a:pt x="174105" y="93459"/>
                </a:lnTo>
                <a:lnTo>
                  <a:pt x="174069" y="94209"/>
                </a:lnTo>
                <a:lnTo>
                  <a:pt x="173980" y="94953"/>
                </a:lnTo>
                <a:lnTo>
                  <a:pt x="173926" y="95328"/>
                </a:lnTo>
                <a:lnTo>
                  <a:pt x="173873" y="95698"/>
                </a:lnTo>
                <a:lnTo>
                  <a:pt x="173784" y="96067"/>
                </a:lnTo>
                <a:lnTo>
                  <a:pt x="173694" y="96436"/>
                </a:lnTo>
                <a:lnTo>
                  <a:pt x="173587" y="96806"/>
                </a:lnTo>
                <a:lnTo>
                  <a:pt x="173480" y="97169"/>
                </a:lnTo>
                <a:lnTo>
                  <a:pt x="173338" y="97533"/>
                </a:lnTo>
                <a:lnTo>
                  <a:pt x="173177" y="97896"/>
                </a:lnTo>
                <a:lnTo>
                  <a:pt x="172999" y="98254"/>
                </a:lnTo>
                <a:lnTo>
                  <a:pt x="172802" y="98617"/>
                </a:lnTo>
                <a:lnTo>
                  <a:pt x="172571" y="98969"/>
                </a:lnTo>
                <a:lnTo>
                  <a:pt x="172339" y="99327"/>
                </a:lnTo>
                <a:lnTo>
                  <a:pt x="172053" y="99679"/>
                </a:lnTo>
                <a:lnTo>
                  <a:pt x="171768" y="100031"/>
                </a:lnTo>
                <a:lnTo>
                  <a:pt x="171447" y="100377"/>
                </a:lnTo>
                <a:lnTo>
                  <a:pt x="171090" y="100724"/>
                </a:lnTo>
                <a:lnTo>
                  <a:pt x="170715" y="101070"/>
                </a:lnTo>
                <a:lnTo>
                  <a:pt x="170287" y="101410"/>
                </a:lnTo>
                <a:lnTo>
                  <a:pt x="169859" y="101751"/>
                </a:lnTo>
                <a:lnTo>
                  <a:pt x="169377" y="102085"/>
                </a:lnTo>
                <a:lnTo>
                  <a:pt x="168860" y="102420"/>
                </a:lnTo>
                <a:lnTo>
                  <a:pt x="168307" y="102749"/>
                </a:lnTo>
                <a:lnTo>
                  <a:pt x="167718" y="103078"/>
                </a:lnTo>
                <a:lnTo>
                  <a:pt x="167094" y="103401"/>
                </a:lnTo>
                <a:lnTo>
                  <a:pt x="166433" y="103724"/>
                </a:lnTo>
                <a:lnTo>
                  <a:pt x="165738" y="104042"/>
                </a:lnTo>
                <a:lnTo>
                  <a:pt x="165631" y="104082"/>
                </a:lnTo>
                <a:lnTo>
                  <a:pt x="165506" y="104128"/>
                </a:lnTo>
                <a:lnTo>
                  <a:pt x="165363" y="104163"/>
                </a:lnTo>
                <a:lnTo>
                  <a:pt x="165220" y="104203"/>
                </a:lnTo>
                <a:lnTo>
                  <a:pt x="164917" y="104272"/>
                </a:lnTo>
                <a:lnTo>
                  <a:pt x="164560" y="104336"/>
                </a:lnTo>
                <a:lnTo>
                  <a:pt x="164203" y="104388"/>
                </a:lnTo>
                <a:lnTo>
                  <a:pt x="163829" y="104434"/>
                </a:lnTo>
                <a:lnTo>
                  <a:pt x="163454" y="104463"/>
                </a:lnTo>
                <a:lnTo>
                  <a:pt x="163097" y="104480"/>
                </a:lnTo>
                <a:lnTo>
                  <a:pt x="155569" y="104763"/>
                </a:lnTo>
                <a:lnTo>
                  <a:pt x="148040" y="105040"/>
                </a:lnTo>
                <a:lnTo>
                  <a:pt x="140511" y="105305"/>
                </a:lnTo>
                <a:lnTo>
                  <a:pt x="132965" y="105571"/>
                </a:lnTo>
                <a:lnTo>
                  <a:pt x="126007" y="105807"/>
                </a:lnTo>
                <a:lnTo>
                  <a:pt x="119049" y="106044"/>
                </a:lnTo>
                <a:lnTo>
                  <a:pt x="115553" y="106154"/>
                </a:lnTo>
                <a:lnTo>
                  <a:pt x="112074" y="106258"/>
                </a:lnTo>
                <a:lnTo>
                  <a:pt x="108595" y="106356"/>
                </a:lnTo>
                <a:lnTo>
                  <a:pt x="105098" y="106448"/>
                </a:lnTo>
                <a:lnTo>
                  <a:pt x="104028" y="106471"/>
                </a:lnTo>
                <a:lnTo>
                  <a:pt x="102975" y="106488"/>
                </a:lnTo>
                <a:lnTo>
                  <a:pt x="101905" y="106506"/>
                </a:lnTo>
                <a:lnTo>
                  <a:pt x="100852" y="106517"/>
                </a:lnTo>
                <a:lnTo>
                  <a:pt x="98711" y="106529"/>
                </a:lnTo>
                <a:lnTo>
                  <a:pt x="96570" y="106535"/>
                </a:lnTo>
                <a:lnTo>
                  <a:pt x="92306" y="106535"/>
                </a:lnTo>
                <a:lnTo>
                  <a:pt x="90166" y="106540"/>
                </a:lnTo>
                <a:lnTo>
                  <a:pt x="88043" y="106546"/>
                </a:lnTo>
                <a:lnTo>
                  <a:pt x="87632" y="106552"/>
                </a:lnTo>
                <a:lnTo>
                  <a:pt x="87240" y="106563"/>
                </a:lnTo>
                <a:lnTo>
                  <a:pt x="86437" y="106586"/>
                </a:lnTo>
                <a:lnTo>
                  <a:pt x="85634" y="106615"/>
                </a:lnTo>
                <a:lnTo>
                  <a:pt x="84831" y="106638"/>
                </a:lnTo>
                <a:lnTo>
                  <a:pt x="84760" y="106927"/>
                </a:lnTo>
                <a:lnTo>
                  <a:pt x="85367" y="106973"/>
                </a:lnTo>
                <a:lnTo>
                  <a:pt x="85955" y="107025"/>
                </a:lnTo>
                <a:lnTo>
                  <a:pt x="87168" y="107129"/>
                </a:lnTo>
                <a:lnTo>
                  <a:pt x="87757" y="107181"/>
                </a:lnTo>
                <a:lnTo>
                  <a:pt x="88364" y="107215"/>
                </a:lnTo>
                <a:lnTo>
                  <a:pt x="88667" y="107233"/>
                </a:lnTo>
                <a:lnTo>
                  <a:pt x="88970" y="107244"/>
                </a:lnTo>
                <a:lnTo>
                  <a:pt x="89256" y="107250"/>
                </a:lnTo>
                <a:lnTo>
                  <a:pt x="89559" y="107256"/>
                </a:lnTo>
                <a:lnTo>
                  <a:pt x="97641" y="107267"/>
                </a:lnTo>
                <a:lnTo>
                  <a:pt x="105722" y="107273"/>
                </a:lnTo>
                <a:lnTo>
                  <a:pt x="109754" y="107273"/>
                </a:lnTo>
                <a:lnTo>
                  <a:pt x="113804" y="107267"/>
                </a:lnTo>
                <a:lnTo>
                  <a:pt x="117836" y="107256"/>
                </a:lnTo>
                <a:lnTo>
                  <a:pt x="121886" y="107239"/>
                </a:lnTo>
                <a:lnTo>
                  <a:pt x="124330" y="107221"/>
                </a:lnTo>
                <a:lnTo>
                  <a:pt x="126792" y="107198"/>
                </a:lnTo>
                <a:lnTo>
                  <a:pt x="129236" y="107164"/>
                </a:lnTo>
                <a:lnTo>
                  <a:pt x="131698" y="107123"/>
                </a:lnTo>
                <a:lnTo>
                  <a:pt x="136604" y="107037"/>
                </a:lnTo>
                <a:lnTo>
                  <a:pt x="141510" y="106950"/>
                </a:lnTo>
                <a:lnTo>
                  <a:pt x="145739" y="106863"/>
                </a:lnTo>
                <a:lnTo>
                  <a:pt x="149967" y="106777"/>
                </a:lnTo>
                <a:lnTo>
                  <a:pt x="158423" y="106586"/>
                </a:lnTo>
                <a:lnTo>
                  <a:pt x="158762" y="106817"/>
                </a:lnTo>
                <a:lnTo>
                  <a:pt x="157799" y="106979"/>
                </a:lnTo>
                <a:lnTo>
                  <a:pt x="156835" y="107146"/>
                </a:lnTo>
                <a:lnTo>
                  <a:pt x="155872" y="107319"/>
                </a:lnTo>
                <a:lnTo>
                  <a:pt x="154909" y="107487"/>
                </a:lnTo>
                <a:lnTo>
                  <a:pt x="153945" y="107648"/>
                </a:lnTo>
                <a:lnTo>
                  <a:pt x="153463" y="107723"/>
                </a:lnTo>
                <a:lnTo>
                  <a:pt x="152964" y="107798"/>
                </a:lnTo>
                <a:lnTo>
                  <a:pt x="152482" y="107862"/>
                </a:lnTo>
                <a:lnTo>
                  <a:pt x="151983" y="107925"/>
                </a:lnTo>
                <a:lnTo>
                  <a:pt x="151465" y="107983"/>
                </a:lnTo>
                <a:lnTo>
                  <a:pt x="150966" y="108035"/>
                </a:lnTo>
                <a:lnTo>
                  <a:pt x="147897" y="108335"/>
                </a:lnTo>
                <a:lnTo>
                  <a:pt x="144811" y="108641"/>
                </a:lnTo>
                <a:lnTo>
                  <a:pt x="141724" y="108941"/>
                </a:lnTo>
                <a:lnTo>
                  <a:pt x="140190" y="109091"/>
                </a:lnTo>
                <a:lnTo>
                  <a:pt x="138638" y="109235"/>
                </a:lnTo>
                <a:lnTo>
                  <a:pt x="137104" y="109374"/>
                </a:lnTo>
                <a:lnTo>
                  <a:pt x="135552" y="109512"/>
                </a:lnTo>
                <a:lnTo>
                  <a:pt x="134000" y="109639"/>
                </a:lnTo>
                <a:lnTo>
                  <a:pt x="132447" y="109754"/>
                </a:lnTo>
                <a:lnTo>
                  <a:pt x="130877" y="109870"/>
                </a:lnTo>
                <a:lnTo>
                  <a:pt x="129308" y="109968"/>
                </a:lnTo>
                <a:lnTo>
                  <a:pt x="127755" y="110060"/>
                </a:lnTo>
                <a:lnTo>
                  <a:pt x="126168" y="110135"/>
                </a:lnTo>
                <a:lnTo>
                  <a:pt x="124526" y="110205"/>
                </a:lnTo>
                <a:lnTo>
                  <a:pt x="122885" y="110274"/>
                </a:lnTo>
                <a:lnTo>
                  <a:pt x="121226" y="110331"/>
                </a:lnTo>
                <a:lnTo>
                  <a:pt x="119584" y="110389"/>
                </a:lnTo>
                <a:lnTo>
                  <a:pt x="117943" y="110435"/>
                </a:lnTo>
                <a:lnTo>
                  <a:pt x="116302" y="110476"/>
                </a:lnTo>
                <a:lnTo>
                  <a:pt x="114661" y="110510"/>
                </a:lnTo>
                <a:lnTo>
                  <a:pt x="113037" y="110539"/>
                </a:lnTo>
                <a:lnTo>
                  <a:pt x="111396" y="110557"/>
                </a:lnTo>
                <a:lnTo>
                  <a:pt x="109772" y="110562"/>
                </a:lnTo>
                <a:lnTo>
                  <a:pt x="108131" y="110568"/>
                </a:lnTo>
                <a:lnTo>
                  <a:pt x="106507" y="110557"/>
                </a:lnTo>
                <a:lnTo>
                  <a:pt x="104884" y="110539"/>
                </a:lnTo>
                <a:lnTo>
                  <a:pt x="103278" y="110510"/>
                </a:lnTo>
                <a:lnTo>
                  <a:pt x="101655" y="110470"/>
                </a:lnTo>
                <a:lnTo>
                  <a:pt x="100049" y="110418"/>
                </a:lnTo>
                <a:lnTo>
                  <a:pt x="98444" y="110360"/>
                </a:lnTo>
                <a:lnTo>
                  <a:pt x="96856" y="110285"/>
                </a:lnTo>
                <a:lnTo>
                  <a:pt x="95250" y="110199"/>
                </a:lnTo>
                <a:lnTo>
                  <a:pt x="93662" y="110101"/>
                </a:lnTo>
                <a:lnTo>
                  <a:pt x="92092" y="109991"/>
                </a:lnTo>
                <a:lnTo>
                  <a:pt x="90505" y="109864"/>
                </a:lnTo>
                <a:lnTo>
                  <a:pt x="89720" y="109801"/>
                </a:lnTo>
                <a:lnTo>
                  <a:pt x="88935" y="109731"/>
                </a:lnTo>
                <a:lnTo>
                  <a:pt x="88150" y="109656"/>
                </a:lnTo>
                <a:lnTo>
                  <a:pt x="87365" y="109576"/>
                </a:lnTo>
                <a:lnTo>
                  <a:pt x="86598" y="109495"/>
                </a:lnTo>
                <a:lnTo>
                  <a:pt x="85813" y="109408"/>
                </a:lnTo>
                <a:lnTo>
                  <a:pt x="85045" y="109322"/>
                </a:lnTo>
                <a:lnTo>
                  <a:pt x="84260" y="109229"/>
                </a:lnTo>
                <a:lnTo>
                  <a:pt x="83493" y="109131"/>
                </a:lnTo>
                <a:lnTo>
                  <a:pt x="82726" y="109033"/>
                </a:lnTo>
                <a:lnTo>
                  <a:pt x="81959" y="108923"/>
                </a:lnTo>
                <a:lnTo>
                  <a:pt x="81192" y="108820"/>
                </a:lnTo>
                <a:lnTo>
                  <a:pt x="80425" y="108704"/>
                </a:lnTo>
                <a:lnTo>
                  <a:pt x="79658" y="108589"/>
                </a:lnTo>
                <a:lnTo>
                  <a:pt x="78890" y="108468"/>
                </a:lnTo>
                <a:lnTo>
                  <a:pt x="78141" y="108341"/>
                </a:lnTo>
                <a:lnTo>
                  <a:pt x="77374" y="108214"/>
                </a:lnTo>
                <a:lnTo>
                  <a:pt x="76625" y="108081"/>
                </a:lnTo>
                <a:lnTo>
                  <a:pt x="75875" y="107943"/>
                </a:lnTo>
                <a:lnTo>
                  <a:pt x="75126" y="107798"/>
                </a:lnTo>
                <a:lnTo>
                  <a:pt x="73984" y="107573"/>
                </a:lnTo>
                <a:lnTo>
                  <a:pt x="72860" y="107342"/>
                </a:lnTo>
                <a:lnTo>
                  <a:pt x="71772" y="107100"/>
                </a:lnTo>
                <a:lnTo>
                  <a:pt x="70702" y="106852"/>
                </a:lnTo>
                <a:lnTo>
                  <a:pt x="69649" y="106592"/>
                </a:lnTo>
                <a:lnTo>
                  <a:pt x="68650" y="106327"/>
                </a:lnTo>
                <a:lnTo>
                  <a:pt x="68151" y="106188"/>
                </a:lnTo>
                <a:lnTo>
                  <a:pt x="67651" y="106050"/>
                </a:lnTo>
                <a:lnTo>
                  <a:pt x="67169" y="105906"/>
                </a:lnTo>
                <a:lnTo>
                  <a:pt x="66705" y="105761"/>
                </a:lnTo>
                <a:lnTo>
                  <a:pt x="66242" y="105611"/>
                </a:lnTo>
                <a:lnTo>
                  <a:pt x="65778" y="105461"/>
                </a:lnTo>
                <a:lnTo>
                  <a:pt x="65332" y="105305"/>
                </a:lnTo>
                <a:lnTo>
                  <a:pt x="64904" y="105150"/>
                </a:lnTo>
                <a:lnTo>
                  <a:pt x="64475" y="104994"/>
                </a:lnTo>
                <a:lnTo>
                  <a:pt x="64047" y="104832"/>
                </a:lnTo>
                <a:lnTo>
                  <a:pt x="63637" y="104665"/>
                </a:lnTo>
                <a:lnTo>
                  <a:pt x="63244" y="104498"/>
                </a:lnTo>
                <a:lnTo>
                  <a:pt x="62852" y="104324"/>
                </a:lnTo>
                <a:lnTo>
                  <a:pt x="62477" y="104146"/>
                </a:lnTo>
                <a:lnTo>
                  <a:pt x="62103" y="103967"/>
                </a:lnTo>
                <a:lnTo>
                  <a:pt x="61746" y="103788"/>
                </a:lnTo>
                <a:lnTo>
                  <a:pt x="61407" y="103603"/>
                </a:lnTo>
                <a:lnTo>
                  <a:pt x="61068" y="103413"/>
                </a:lnTo>
                <a:lnTo>
                  <a:pt x="60747" y="103222"/>
                </a:lnTo>
                <a:lnTo>
                  <a:pt x="60426" y="103026"/>
                </a:lnTo>
                <a:lnTo>
                  <a:pt x="60158" y="102836"/>
                </a:lnTo>
                <a:lnTo>
                  <a:pt x="59873" y="102651"/>
                </a:lnTo>
                <a:lnTo>
                  <a:pt x="59337" y="102264"/>
                </a:lnTo>
                <a:lnTo>
                  <a:pt x="58802" y="101866"/>
                </a:lnTo>
                <a:lnTo>
                  <a:pt x="58231" y="101451"/>
                </a:lnTo>
                <a:lnTo>
                  <a:pt x="63441" y="101520"/>
                </a:lnTo>
                <a:lnTo>
                  <a:pt x="68543" y="101589"/>
                </a:lnTo>
                <a:lnTo>
                  <a:pt x="73592" y="101653"/>
                </a:lnTo>
                <a:lnTo>
                  <a:pt x="76090" y="101676"/>
                </a:lnTo>
                <a:lnTo>
                  <a:pt x="78605" y="101693"/>
                </a:lnTo>
                <a:lnTo>
                  <a:pt x="82298" y="101716"/>
                </a:lnTo>
                <a:lnTo>
                  <a:pt x="85973" y="101728"/>
                </a:lnTo>
                <a:lnTo>
                  <a:pt x="89666" y="101728"/>
                </a:lnTo>
                <a:lnTo>
                  <a:pt x="93359" y="101716"/>
                </a:lnTo>
                <a:lnTo>
                  <a:pt x="97034" y="101693"/>
                </a:lnTo>
                <a:lnTo>
                  <a:pt x="100727" y="101664"/>
                </a:lnTo>
                <a:lnTo>
                  <a:pt x="104402" y="101624"/>
                </a:lnTo>
                <a:lnTo>
                  <a:pt x="108077" y="101572"/>
                </a:lnTo>
                <a:lnTo>
                  <a:pt x="111753" y="101508"/>
                </a:lnTo>
                <a:lnTo>
                  <a:pt x="115446" y="101439"/>
                </a:lnTo>
                <a:lnTo>
                  <a:pt x="119121" y="101353"/>
                </a:lnTo>
                <a:lnTo>
                  <a:pt x="122796" y="101260"/>
                </a:lnTo>
                <a:lnTo>
                  <a:pt x="126453" y="101162"/>
                </a:lnTo>
                <a:lnTo>
                  <a:pt x="130128" y="101047"/>
                </a:lnTo>
                <a:lnTo>
                  <a:pt x="133803" y="100926"/>
                </a:lnTo>
                <a:lnTo>
                  <a:pt x="137478" y="100793"/>
                </a:lnTo>
                <a:lnTo>
                  <a:pt x="140190" y="100695"/>
                </a:lnTo>
                <a:lnTo>
                  <a:pt x="142920" y="100597"/>
                </a:lnTo>
                <a:lnTo>
                  <a:pt x="148379" y="100412"/>
                </a:lnTo>
                <a:lnTo>
                  <a:pt x="151109" y="100314"/>
                </a:lnTo>
                <a:lnTo>
                  <a:pt x="153820" y="100216"/>
                </a:lnTo>
                <a:lnTo>
                  <a:pt x="156550" y="100106"/>
                </a:lnTo>
                <a:lnTo>
                  <a:pt x="159262" y="99991"/>
                </a:lnTo>
                <a:lnTo>
                  <a:pt x="159672" y="99968"/>
                </a:lnTo>
                <a:lnTo>
                  <a:pt x="160082" y="99939"/>
                </a:lnTo>
                <a:lnTo>
                  <a:pt x="160475" y="99904"/>
                </a:lnTo>
                <a:lnTo>
                  <a:pt x="160885" y="99864"/>
                </a:lnTo>
                <a:lnTo>
                  <a:pt x="161278" y="99818"/>
                </a:lnTo>
                <a:lnTo>
                  <a:pt x="161688" y="99772"/>
                </a:lnTo>
                <a:lnTo>
                  <a:pt x="162473" y="99668"/>
                </a:lnTo>
                <a:lnTo>
                  <a:pt x="163258" y="99552"/>
                </a:lnTo>
                <a:lnTo>
                  <a:pt x="164043" y="99437"/>
                </a:lnTo>
                <a:lnTo>
                  <a:pt x="164828" y="99321"/>
                </a:lnTo>
                <a:lnTo>
                  <a:pt x="165631" y="99218"/>
                </a:lnTo>
                <a:lnTo>
                  <a:pt x="165220" y="98727"/>
                </a:lnTo>
                <a:lnTo>
                  <a:pt x="160796" y="98848"/>
                </a:lnTo>
                <a:lnTo>
                  <a:pt x="156354" y="98981"/>
                </a:lnTo>
                <a:lnTo>
                  <a:pt x="147487" y="99235"/>
                </a:lnTo>
                <a:lnTo>
                  <a:pt x="143045" y="99356"/>
                </a:lnTo>
                <a:lnTo>
                  <a:pt x="138602" y="99466"/>
                </a:lnTo>
                <a:lnTo>
                  <a:pt x="136390" y="99518"/>
                </a:lnTo>
                <a:lnTo>
                  <a:pt x="134160" y="99570"/>
                </a:lnTo>
                <a:lnTo>
                  <a:pt x="131948" y="99616"/>
                </a:lnTo>
                <a:lnTo>
                  <a:pt x="129718" y="99656"/>
                </a:lnTo>
                <a:lnTo>
                  <a:pt x="127488" y="99691"/>
                </a:lnTo>
                <a:lnTo>
                  <a:pt x="125240" y="99725"/>
                </a:lnTo>
                <a:lnTo>
                  <a:pt x="120762" y="99777"/>
                </a:lnTo>
                <a:lnTo>
                  <a:pt x="116284" y="99823"/>
                </a:lnTo>
                <a:lnTo>
                  <a:pt x="111806" y="99858"/>
                </a:lnTo>
                <a:lnTo>
                  <a:pt x="107310" y="99887"/>
                </a:lnTo>
                <a:lnTo>
                  <a:pt x="102832" y="99904"/>
                </a:lnTo>
                <a:lnTo>
                  <a:pt x="93876" y="99939"/>
                </a:lnTo>
                <a:lnTo>
                  <a:pt x="89345" y="99956"/>
                </a:lnTo>
                <a:lnTo>
                  <a:pt x="84831" y="99962"/>
                </a:lnTo>
                <a:lnTo>
                  <a:pt x="75768" y="99962"/>
                </a:lnTo>
                <a:lnTo>
                  <a:pt x="66688" y="99956"/>
                </a:lnTo>
                <a:lnTo>
                  <a:pt x="57518" y="99950"/>
                </a:lnTo>
                <a:lnTo>
                  <a:pt x="57268" y="99506"/>
                </a:lnTo>
                <a:lnTo>
                  <a:pt x="57036" y="99068"/>
                </a:lnTo>
                <a:lnTo>
                  <a:pt x="56822" y="98629"/>
                </a:lnTo>
                <a:lnTo>
                  <a:pt x="56626" y="98185"/>
                </a:lnTo>
                <a:lnTo>
                  <a:pt x="56447" y="97746"/>
                </a:lnTo>
                <a:lnTo>
                  <a:pt x="56305" y="97308"/>
                </a:lnTo>
                <a:lnTo>
                  <a:pt x="56162" y="96869"/>
                </a:lnTo>
                <a:lnTo>
                  <a:pt x="56055" y="96430"/>
                </a:lnTo>
                <a:lnTo>
                  <a:pt x="55948" y="95998"/>
                </a:lnTo>
                <a:lnTo>
                  <a:pt x="55859" y="95559"/>
                </a:lnTo>
                <a:lnTo>
                  <a:pt x="55787" y="95121"/>
                </a:lnTo>
                <a:lnTo>
                  <a:pt x="55734" y="94688"/>
                </a:lnTo>
                <a:lnTo>
                  <a:pt x="55627" y="93816"/>
                </a:lnTo>
                <a:lnTo>
                  <a:pt x="55555" y="92951"/>
                </a:lnTo>
                <a:lnTo>
                  <a:pt x="55520" y="92079"/>
                </a:lnTo>
                <a:lnTo>
                  <a:pt x="55466" y="91214"/>
                </a:lnTo>
                <a:lnTo>
                  <a:pt x="55430" y="90354"/>
                </a:lnTo>
                <a:lnTo>
                  <a:pt x="55377" y="89489"/>
                </a:lnTo>
                <a:lnTo>
                  <a:pt x="55305" y="88623"/>
                </a:lnTo>
                <a:lnTo>
                  <a:pt x="55198" y="87763"/>
                </a:lnTo>
                <a:lnTo>
                  <a:pt x="55127" y="87330"/>
                </a:lnTo>
                <a:lnTo>
                  <a:pt x="55056" y="86898"/>
                </a:lnTo>
                <a:lnTo>
                  <a:pt x="54949" y="86465"/>
                </a:lnTo>
                <a:lnTo>
                  <a:pt x="54842" y="86032"/>
                </a:lnTo>
                <a:lnTo>
                  <a:pt x="67633" y="86032"/>
                </a:lnTo>
                <a:lnTo>
                  <a:pt x="71790" y="86038"/>
                </a:lnTo>
                <a:lnTo>
                  <a:pt x="77874" y="86055"/>
                </a:lnTo>
                <a:lnTo>
                  <a:pt x="83957" y="86078"/>
                </a:lnTo>
                <a:lnTo>
                  <a:pt x="90023" y="86107"/>
                </a:lnTo>
                <a:lnTo>
                  <a:pt x="96106" y="86130"/>
                </a:lnTo>
                <a:lnTo>
                  <a:pt x="102172" y="86147"/>
                </a:lnTo>
                <a:lnTo>
                  <a:pt x="105205" y="86153"/>
                </a:lnTo>
                <a:lnTo>
                  <a:pt x="108256" y="86159"/>
                </a:lnTo>
                <a:lnTo>
                  <a:pt x="111289" y="86153"/>
                </a:lnTo>
                <a:lnTo>
                  <a:pt x="114322" y="86147"/>
                </a:lnTo>
                <a:lnTo>
                  <a:pt x="117354" y="86136"/>
                </a:lnTo>
                <a:lnTo>
                  <a:pt x="120405" y="86119"/>
                </a:lnTo>
                <a:lnTo>
                  <a:pt x="122368" y="86101"/>
                </a:lnTo>
                <a:lnTo>
                  <a:pt x="124330" y="86078"/>
                </a:lnTo>
                <a:lnTo>
                  <a:pt x="126292" y="86044"/>
                </a:lnTo>
                <a:lnTo>
                  <a:pt x="128255" y="86003"/>
                </a:lnTo>
                <a:lnTo>
                  <a:pt x="130217" y="85963"/>
                </a:lnTo>
                <a:lnTo>
                  <a:pt x="132180" y="85911"/>
                </a:lnTo>
                <a:lnTo>
                  <a:pt x="136105" y="85801"/>
                </a:lnTo>
                <a:lnTo>
                  <a:pt x="140030" y="85680"/>
                </a:lnTo>
                <a:lnTo>
                  <a:pt x="143955" y="85559"/>
                </a:lnTo>
                <a:lnTo>
                  <a:pt x="147879" y="85443"/>
                </a:lnTo>
                <a:lnTo>
                  <a:pt x="149842" y="85386"/>
                </a:lnTo>
                <a:lnTo>
                  <a:pt x="151804" y="85340"/>
                </a:lnTo>
                <a:lnTo>
                  <a:pt x="152964" y="85311"/>
                </a:lnTo>
                <a:lnTo>
                  <a:pt x="154106" y="85293"/>
                </a:lnTo>
                <a:lnTo>
                  <a:pt x="156425" y="85270"/>
                </a:lnTo>
                <a:lnTo>
                  <a:pt x="158744" y="85253"/>
                </a:lnTo>
                <a:lnTo>
                  <a:pt x="159886" y="85236"/>
                </a:lnTo>
                <a:lnTo>
                  <a:pt x="161046" y="85218"/>
                </a:lnTo>
                <a:lnTo>
                  <a:pt x="161991" y="85201"/>
                </a:lnTo>
                <a:lnTo>
                  <a:pt x="162455" y="85184"/>
                </a:lnTo>
                <a:lnTo>
                  <a:pt x="162937" y="85166"/>
                </a:lnTo>
                <a:lnTo>
                  <a:pt x="163401" y="85138"/>
                </a:lnTo>
                <a:lnTo>
                  <a:pt x="163847" y="85103"/>
                </a:lnTo>
                <a:lnTo>
                  <a:pt x="164293" y="85063"/>
                </a:lnTo>
                <a:lnTo>
                  <a:pt x="164721" y="85005"/>
                </a:lnTo>
                <a:lnTo>
                  <a:pt x="164899" y="84976"/>
                </a:lnTo>
                <a:lnTo>
                  <a:pt x="165078" y="84947"/>
                </a:lnTo>
                <a:lnTo>
                  <a:pt x="165256" y="84907"/>
                </a:lnTo>
                <a:lnTo>
                  <a:pt x="165417" y="84866"/>
                </a:lnTo>
                <a:lnTo>
                  <a:pt x="165738" y="84780"/>
                </a:lnTo>
                <a:lnTo>
                  <a:pt x="166059" y="84688"/>
                </a:lnTo>
                <a:lnTo>
                  <a:pt x="166665" y="84486"/>
                </a:lnTo>
                <a:lnTo>
                  <a:pt x="166969" y="84387"/>
                </a:lnTo>
                <a:lnTo>
                  <a:pt x="167272" y="84289"/>
                </a:lnTo>
                <a:lnTo>
                  <a:pt x="166915" y="84209"/>
                </a:lnTo>
                <a:lnTo>
                  <a:pt x="166540" y="84122"/>
                </a:lnTo>
                <a:lnTo>
                  <a:pt x="166166" y="84030"/>
                </a:lnTo>
                <a:lnTo>
                  <a:pt x="165809" y="83943"/>
                </a:lnTo>
                <a:lnTo>
                  <a:pt x="165434" y="83862"/>
                </a:lnTo>
                <a:lnTo>
                  <a:pt x="165238" y="83828"/>
                </a:lnTo>
                <a:lnTo>
                  <a:pt x="165060" y="83799"/>
                </a:lnTo>
                <a:lnTo>
                  <a:pt x="164881" y="83770"/>
                </a:lnTo>
                <a:lnTo>
                  <a:pt x="164685" y="83753"/>
                </a:lnTo>
                <a:lnTo>
                  <a:pt x="164507" y="83741"/>
                </a:lnTo>
                <a:lnTo>
                  <a:pt x="164310" y="83735"/>
                </a:lnTo>
                <a:lnTo>
                  <a:pt x="161492" y="83712"/>
                </a:lnTo>
                <a:lnTo>
                  <a:pt x="158673" y="83689"/>
                </a:lnTo>
                <a:lnTo>
                  <a:pt x="155854" y="83666"/>
                </a:lnTo>
                <a:lnTo>
                  <a:pt x="153035" y="83643"/>
                </a:lnTo>
                <a:lnTo>
                  <a:pt x="151626" y="83643"/>
                </a:lnTo>
                <a:lnTo>
                  <a:pt x="150216" y="83637"/>
                </a:lnTo>
                <a:lnTo>
                  <a:pt x="148807" y="83643"/>
                </a:lnTo>
                <a:lnTo>
                  <a:pt x="147416" y="83655"/>
                </a:lnTo>
                <a:lnTo>
                  <a:pt x="146006" y="83666"/>
                </a:lnTo>
                <a:lnTo>
                  <a:pt x="144597" y="83689"/>
                </a:lnTo>
                <a:lnTo>
                  <a:pt x="143205" y="83724"/>
                </a:lnTo>
                <a:lnTo>
                  <a:pt x="141814" y="83758"/>
                </a:lnTo>
                <a:lnTo>
                  <a:pt x="138816" y="83845"/>
                </a:lnTo>
                <a:lnTo>
                  <a:pt x="135819" y="83920"/>
                </a:lnTo>
                <a:lnTo>
                  <a:pt x="132822" y="83989"/>
                </a:lnTo>
                <a:lnTo>
                  <a:pt x="129825" y="84047"/>
                </a:lnTo>
                <a:lnTo>
                  <a:pt x="126828" y="84093"/>
                </a:lnTo>
                <a:lnTo>
                  <a:pt x="123831" y="84134"/>
                </a:lnTo>
                <a:lnTo>
                  <a:pt x="120833" y="84168"/>
                </a:lnTo>
                <a:lnTo>
                  <a:pt x="117836" y="84191"/>
                </a:lnTo>
                <a:lnTo>
                  <a:pt x="114839" y="84214"/>
                </a:lnTo>
                <a:lnTo>
                  <a:pt x="111842" y="84226"/>
                </a:lnTo>
                <a:lnTo>
                  <a:pt x="108845" y="84237"/>
                </a:lnTo>
                <a:lnTo>
                  <a:pt x="105847" y="84243"/>
                </a:lnTo>
                <a:lnTo>
                  <a:pt x="99853" y="84243"/>
                </a:lnTo>
                <a:lnTo>
                  <a:pt x="93859" y="84237"/>
                </a:lnTo>
                <a:lnTo>
                  <a:pt x="91557" y="84232"/>
                </a:lnTo>
                <a:lnTo>
                  <a:pt x="89256" y="84237"/>
                </a:lnTo>
                <a:lnTo>
                  <a:pt x="84671" y="84249"/>
                </a:lnTo>
                <a:lnTo>
                  <a:pt x="80086" y="84272"/>
                </a:lnTo>
                <a:lnTo>
                  <a:pt x="75501" y="84301"/>
                </a:lnTo>
                <a:lnTo>
                  <a:pt x="66313" y="84376"/>
                </a:lnTo>
                <a:lnTo>
                  <a:pt x="61728" y="84411"/>
                </a:lnTo>
                <a:lnTo>
                  <a:pt x="57125" y="84445"/>
                </a:lnTo>
                <a:lnTo>
                  <a:pt x="55216" y="84445"/>
                </a:lnTo>
                <a:lnTo>
                  <a:pt x="54342" y="81202"/>
                </a:lnTo>
                <a:lnTo>
                  <a:pt x="54324" y="81110"/>
                </a:lnTo>
                <a:lnTo>
                  <a:pt x="54324" y="81012"/>
                </a:lnTo>
                <a:lnTo>
                  <a:pt x="54324" y="80821"/>
                </a:lnTo>
                <a:lnTo>
                  <a:pt x="54306" y="80729"/>
                </a:lnTo>
                <a:lnTo>
                  <a:pt x="54271" y="80637"/>
                </a:lnTo>
                <a:lnTo>
                  <a:pt x="54199" y="80550"/>
                </a:lnTo>
                <a:lnTo>
                  <a:pt x="54164" y="80510"/>
                </a:lnTo>
                <a:lnTo>
                  <a:pt x="54092" y="80469"/>
                </a:lnTo>
                <a:lnTo>
                  <a:pt x="54039" y="80429"/>
                </a:lnTo>
                <a:lnTo>
                  <a:pt x="53950" y="80394"/>
                </a:lnTo>
                <a:lnTo>
                  <a:pt x="53771" y="80319"/>
                </a:lnTo>
                <a:lnTo>
                  <a:pt x="53575" y="80250"/>
                </a:lnTo>
                <a:lnTo>
                  <a:pt x="53343" y="80187"/>
                </a:lnTo>
                <a:lnTo>
                  <a:pt x="52861" y="80060"/>
                </a:lnTo>
                <a:lnTo>
                  <a:pt x="52629" y="79996"/>
                </a:lnTo>
                <a:lnTo>
                  <a:pt x="52397" y="79933"/>
                </a:lnTo>
                <a:lnTo>
                  <a:pt x="52201" y="80008"/>
                </a:lnTo>
                <a:lnTo>
                  <a:pt x="51969" y="80077"/>
                </a:lnTo>
                <a:lnTo>
                  <a:pt x="51523" y="80221"/>
                </a:lnTo>
                <a:lnTo>
                  <a:pt x="51309" y="80296"/>
                </a:lnTo>
                <a:lnTo>
                  <a:pt x="51131" y="80371"/>
                </a:lnTo>
                <a:lnTo>
                  <a:pt x="51059" y="80406"/>
                </a:lnTo>
                <a:lnTo>
                  <a:pt x="51006" y="80446"/>
                </a:lnTo>
                <a:lnTo>
                  <a:pt x="50970" y="80487"/>
                </a:lnTo>
                <a:lnTo>
                  <a:pt x="50935" y="80527"/>
                </a:lnTo>
                <a:lnTo>
                  <a:pt x="50649" y="81104"/>
                </a:lnTo>
                <a:lnTo>
                  <a:pt x="50524" y="81393"/>
                </a:lnTo>
                <a:lnTo>
                  <a:pt x="50417" y="81687"/>
                </a:lnTo>
                <a:lnTo>
                  <a:pt x="50328" y="81975"/>
                </a:lnTo>
                <a:lnTo>
                  <a:pt x="50257" y="82264"/>
                </a:lnTo>
                <a:lnTo>
                  <a:pt x="50221" y="82558"/>
                </a:lnTo>
                <a:lnTo>
                  <a:pt x="50239" y="82847"/>
                </a:lnTo>
                <a:lnTo>
                  <a:pt x="50613" y="86817"/>
                </a:lnTo>
                <a:lnTo>
                  <a:pt x="50792" y="88802"/>
                </a:lnTo>
                <a:lnTo>
                  <a:pt x="50988" y="90787"/>
                </a:lnTo>
                <a:lnTo>
                  <a:pt x="51202" y="92772"/>
                </a:lnTo>
                <a:lnTo>
                  <a:pt x="51452" y="94757"/>
                </a:lnTo>
                <a:lnTo>
                  <a:pt x="51720" y="96742"/>
                </a:lnTo>
                <a:lnTo>
                  <a:pt x="52023" y="98721"/>
                </a:lnTo>
                <a:lnTo>
                  <a:pt x="52059" y="98958"/>
                </a:lnTo>
                <a:lnTo>
                  <a:pt x="52112" y="99194"/>
                </a:lnTo>
                <a:lnTo>
                  <a:pt x="52183" y="99425"/>
                </a:lnTo>
                <a:lnTo>
                  <a:pt x="52255" y="99656"/>
                </a:lnTo>
                <a:lnTo>
                  <a:pt x="52344" y="99881"/>
                </a:lnTo>
                <a:lnTo>
                  <a:pt x="52433" y="100106"/>
                </a:lnTo>
                <a:lnTo>
                  <a:pt x="52540" y="100331"/>
                </a:lnTo>
                <a:lnTo>
                  <a:pt x="52665" y="100551"/>
                </a:lnTo>
                <a:lnTo>
                  <a:pt x="52790" y="100770"/>
                </a:lnTo>
                <a:lnTo>
                  <a:pt x="52915" y="100983"/>
                </a:lnTo>
                <a:lnTo>
                  <a:pt x="53075" y="101203"/>
                </a:lnTo>
                <a:lnTo>
                  <a:pt x="53218" y="101410"/>
                </a:lnTo>
                <a:lnTo>
                  <a:pt x="53397" y="101624"/>
                </a:lnTo>
                <a:lnTo>
                  <a:pt x="53575" y="101832"/>
                </a:lnTo>
                <a:lnTo>
                  <a:pt x="53753" y="102034"/>
                </a:lnTo>
                <a:lnTo>
                  <a:pt x="53950" y="102241"/>
                </a:lnTo>
                <a:lnTo>
                  <a:pt x="54164" y="102443"/>
                </a:lnTo>
                <a:lnTo>
                  <a:pt x="54378" y="102639"/>
                </a:lnTo>
                <a:lnTo>
                  <a:pt x="54610" y="102836"/>
                </a:lnTo>
                <a:lnTo>
                  <a:pt x="54842" y="103032"/>
                </a:lnTo>
                <a:lnTo>
                  <a:pt x="55091" y="103228"/>
                </a:lnTo>
                <a:lnTo>
                  <a:pt x="55341" y="103418"/>
                </a:lnTo>
                <a:lnTo>
                  <a:pt x="55609" y="103609"/>
                </a:lnTo>
                <a:lnTo>
                  <a:pt x="55876" y="103794"/>
                </a:lnTo>
                <a:lnTo>
                  <a:pt x="56162" y="103978"/>
                </a:lnTo>
                <a:lnTo>
                  <a:pt x="56465" y="104163"/>
                </a:lnTo>
                <a:lnTo>
                  <a:pt x="56768" y="104342"/>
                </a:lnTo>
                <a:lnTo>
                  <a:pt x="57089" y="104521"/>
                </a:lnTo>
                <a:lnTo>
                  <a:pt x="57411" y="104700"/>
                </a:lnTo>
                <a:lnTo>
                  <a:pt x="57732" y="104878"/>
                </a:lnTo>
                <a:lnTo>
                  <a:pt x="58089" y="105052"/>
                </a:lnTo>
                <a:lnTo>
                  <a:pt x="58428" y="105219"/>
                </a:lnTo>
                <a:lnTo>
                  <a:pt x="58802" y="105392"/>
                </a:lnTo>
                <a:lnTo>
                  <a:pt x="59177" y="105559"/>
                </a:lnTo>
                <a:lnTo>
                  <a:pt x="59551" y="105727"/>
                </a:lnTo>
                <a:lnTo>
                  <a:pt x="59944" y="105888"/>
                </a:lnTo>
                <a:lnTo>
                  <a:pt x="60336" y="106050"/>
                </a:lnTo>
                <a:lnTo>
                  <a:pt x="60747" y="106211"/>
                </a:lnTo>
                <a:lnTo>
                  <a:pt x="61175" y="106367"/>
                </a:lnTo>
                <a:lnTo>
                  <a:pt x="61603" y="106523"/>
                </a:lnTo>
                <a:lnTo>
                  <a:pt x="62477" y="106835"/>
                </a:lnTo>
                <a:lnTo>
                  <a:pt x="63405" y="107135"/>
                </a:lnTo>
                <a:lnTo>
                  <a:pt x="64351" y="107429"/>
                </a:lnTo>
                <a:lnTo>
                  <a:pt x="65350" y="107712"/>
                </a:lnTo>
                <a:lnTo>
                  <a:pt x="66384" y="107994"/>
                </a:lnTo>
                <a:lnTo>
                  <a:pt x="67455" y="108266"/>
                </a:lnTo>
                <a:lnTo>
                  <a:pt x="68543" y="108531"/>
                </a:lnTo>
                <a:lnTo>
                  <a:pt x="69685" y="108791"/>
                </a:lnTo>
                <a:lnTo>
                  <a:pt x="70862" y="109045"/>
                </a:lnTo>
                <a:lnTo>
                  <a:pt x="72058" y="109287"/>
                </a:lnTo>
                <a:lnTo>
                  <a:pt x="73306" y="109529"/>
                </a:lnTo>
                <a:lnTo>
                  <a:pt x="74573" y="109760"/>
                </a:lnTo>
                <a:lnTo>
                  <a:pt x="75608" y="109939"/>
                </a:lnTo>
                <a:lnTo>
                  <a:pt x="76643" y="110112"/>
                </a:lnTo>
                <a:lnTo>
                  <a:pt x="77677" y="110274"/>
                </a:lnTo>
                <a:lnTo>
                  <a:pt x="78712" y="110430"/>
                </a:lnTo>
                <a:lnTo>
                  <a:pt x="79747" y="110580"/>
                </a:lnTo>
                <a:lnTo>
                  <a:pt x="80799" y="110724"/>
                </a:lnTo>
                <a:lnTo>
                  <a:pt x="81834" y="110857"/>
                </a:lnTo>
                <a:lnTo>
                  <a:pt x="82887" y="110989"/>
                </a:lnTo>
                <a:lnTo>
                  <a:pt x="83939" y="111111"/>
                </a:lnTo>
                <a:lnTo>
                  <a:pt x="84992" y="111226"/>
                </a:lnTo>
                <a:lnTo>
                  <a:pt x="86062" y="111336"/>
                </a:lnTo>
                <a:lnTo>
                  <a:pt x="87115" y="111439"/>
                </a:lnTo>
                <a:lnTo>
                  <a:pt x="88185" y="111538"/>
                </a:lnTo>
                <a:lnTo>
                  <a:pt x="89256" y="111624"/>
                </a:lnTo>
                <a:lnTo>
                  <a:pt x="90326" y="111711"/>
                </a:lnTo>
                <a:lnTo>
                  <a:pt x="91397" y="111791"/>
                </a:lnTo>
                <a:lnTo>
                  <a:pt x="92485" y="111866"/>
                </a:lnTo>
                <a:lnTo>
                  <a:pt x="93555" y="111936"/>
                </a:lnTo>
                <a:lnTo>
                  <a:pt x="94644" y="111999"/>
                </a:lnTo>
                <a:lnTo>
                  <a:pt x="95732" y="112057"/>
                </a:lnTo>
                <a:lnTo>
                  <a:pt x="96838" y="112109"/>
                </a:lnTo>
                <a:lnTo>
                  <a:pt x="97926" y="112155"/>
                </a:lnTo>
                <a:lnTo>
                  <a:pt x="99032" y="112201"/>
                </a:lnTo>
                <a:lnTo>
                  <a:pt x="100138" y="112242"/>
                </a:lnTo>
                <a:lnTo>
                  <a:pt x="101245" y="112276"/>
                </a:lnTo>
                <a:lnTo>
                  <a:pt x="102368" y="112305"/>
                </a:lnTo>
                <a:lnTo>
                  <a:pt x="103475" y="112328"/>
                </a:lnTo>
                <a:lnTo>
                  <a:pt x="104599" y="112351"/>
                </a:lnTo>
                <a:lnTo>
                  <a:pt x="105722" y="112368"/>
                </a:lnTo>
                <a:lnTo>
                  <a:pt x="106846" y="112386"/>
                </a:lnTo>
                <a:lnTo>
                  <a:pt x="107988" y="112397"/>
                </a:lnTo>
                <a:lnTo>
                  <a:pt x="109130" y="112403"/>
                </a:lnTo>
                <a:lnTo>
                  <a:pt x="111271" y="112409"/>
                </a:lnTo>
                <a:lnTo>
                  <a:pt x="113394" y="112415"/>
                </a:lnTo>
                <a:lnTo>
                  <a:pt x="115535" y="112415"/>
                </a:lnTo>
                <a:lnTo>
                  <a:pt x="117658" y="112403"/>
                </a:lnTo>
                <a:lnTo>
                  <a:pt x="119799" y="112386"/>
                </a:lnTo>
                <a:lnTo>
                  <a:pt x="121922" y="112363"/>
                </a:lnTo>
                <a:lnTo>
                  <a:pt x="124045" y="112328"/>
                </a:lnTo>
                <a:lnTo>
                  <a:pt x="126168" y="112288"/>
                </a:lnTo>
                <a:lnTo>
                  <a:pt x="128273" y="112230"/>
                </a:lnTo>
                <a:lnTo>
                  <a:pt x="130396" y="112161"/>
                </a:lnTo>
                <a:lnTo>
                  <a:pt x="131448" y="112120"/>
                </a:lnTo>
                <a:lnTo>
                  <a:pt x="132501" y="112080"/>
                </a:lnTo>
                <a:lnTo>
                  <a:pt x="133554" y="112034"/>
                </a:lnTo>
                <a:lnTo>
                  <a:pt x="134606" y="111982"/>
                </a:lnTo>
                <a:lnTo>
                  <a:pt x="135659" y="111930"/>
                </a:lnTo>
                <a:lnTo>
                  <a:pt x="136711" y="111872"/>
                </a:lnTo>
                <a:lnTo>
                  <a:pt x="137746" y="111809"/>
                </a:lnTo>
                <a:lnTo>
                  <a:pt x="138799" y="111745"/>
                </a:lnTo>
                <a:lnTo>
                  <a:pt x="139851" y="111676"/>
                </a:lnTo>
                <a:lnTo>
                  <a:pt x="140886" y="111601"/>
                </a:lnTo>
                <a:lnTo>
                  <a:pt x="141939" y="111520"/>
                </a:lnTo>
                <a:lnTo>
                  <a:pt x="142973" y="111434"/>
                </a:lnTo>
                <a:lnTo>
                  <a:pt x="143080" y="111428"/>
                </a:lnTo>
                <a:lnTo>
                  <a:pt x="143187" y="111428"/>
                </a:lnTo>
                <a:lnTo>
                  <a:pt x="143419" y="111439"/>
                </a:lnTo>
                <a:lnTo>
                  <a:pt x="143740" y="111457"/>
                </a:lnTo>
                <a:lnTo>
                  <a:pt x="144169" y="111474"/>
                </a:lnTo>
                <a:lnTo>
                  <a:pt x="143116" y="111843"/>
                </a:lnTo>
                <a:lnTo>
                  <a:pt x="142581" y="112022"/>
                </a:lnTo>
                <a:lnTo>
                  <a:pt x="142046" y="112195"/>
                </a:lnTo>
                <a:lnTo>
                  <a:pt x="141510" y="112368"/>
                </a:lnTo>
                <a:lnTo>
                  <a:pt x="140957" y="112536"/>
                </a:lnTo>
                <a:lnTo>
                  <a:pt x="140404" y="112697"/>
                </a:lnTo>
                <a:lnTo>
                  <a:pt x="139851" y="112859"/>
                </a:lnTo>
                <a:lnTo>
                  <a:pt x="139280" y="113015"/>
                </a:lnTo>
                <a:lnTo>
                  <a:pt x="138727" y="113165"/>
                </a:lnTo>
                <a:lnTo>
                  <a:pt x="138139" y="113315"/>
                </a:lnTo>
                <a:lnTo>
                  <a:pt x="137568" y="113459"/>
                </a:lnTo>
                <a:lnTo>
                  <a:pt x="136979" y="113598"/>
                </a:lnTo>
                <a:lnTo>
                  <a:pt x="136372" y="113730"/>
                </a:lnTo>
                <a:lnTo>
                  <a:pt x="135766" y="113863"/>
                </a:lnTo>
                <a:lnTo>
                  <a:pt x="135159" y="113990"/>
                </a:lnTo>
                <a:lnTo>
                  <a:pt x="134553" y="114111"/>
                </a:lnTo>
                <a:lnTo>
                  <a:pt x="133928" y="114227"/>
                </a:lnTo>
                <a:lnTo>
                  <a:pt x="133286" y="114336"/>
                </a:lnTo>
                <a:lnTo>
                  <a:pt x="132644" y="114446"/>
                </a:lnTo>
                <a:lnTo>
                  <a:pt x="132001" y="114544"/>
                </a:lnTo>
                <a:lnTo>
                  <a:pt x="131341" y="114642"/>
                </a:lnTo>
                <a:lnTo>
                  <a:pt x="130681" y="114734"/>
                </a:lnTo>
                <a:lnTo>
                  <a:pt x="130003" y="114821"/>
                </a:lnTo>
                <a:lnTo>
                  <a:pt x="129325" y="114896"/>
                </a:lnTo>
                <a:lnTo>
                  <a:pt x="128630" y="114971"/>
                </a:lnTo>
                <a:lnTo>
                  <a:pt x="127934" y="115040"/>
                </a:lnTo>
                <a:lnTo>
                  <a:pt x="127238" y="115104"/>
                </a:lnTo>
                <a:lnTo>
                  <a:pt x="126507" y="115161"/>
                </a:lnTo>
                <a:lnTo>
                  <a:pt x="125793" y="115213"/>
                </a:lnTo>
                <a:lnTo>
                  <a:pt x="125044" y="115259"/>
                </a:lnTo>
                <a:lnTo>
                  <a:pt x="124312" y="115300"/>
                </a:lnTo>
                <a:lnTo>
                  <a:pt x="123260" y="115346"/>
                </a:lnTo>
                <a:lnTo>
                  <a:pt x="122207" y="115392"/>
                </a:lnTo>
                <a:lnTo>
                  <a:pt x="121154" y="115433"/>
                </a:lnTo>
                <a:lnTo>
                  <a:pt x="120102" y="115473"/>
                </a:lnTo>
                <a:lnTo>
                  <a:pt x="119067" y="115502"/>
                </a:lnTo>
                <a:lnTo>
                  <a:pt x="118015" y="115531"/>
                </a:lnTo>
                <a:lnTo>
                  <a:pt x="116962" y="115554"/>
                </a:lnTo>
                <a:lnTo>
                  <a:pt x="115927" y="115571"/>
                </a:lnTo>
                <a:lnTo>
                  <a:pt x="114875" y="115583"/>
                </a:lnTo>
                <a:lnTo>
                  <a:pt x="113840" y="115588"/>
                </a:lnTo>
                <a:lnTo>
                  <a:pt x="112787" y="115594"/>
                </a:lnTo>
                <a:lnTo>
                  <a:pt x="111753" y="115588"/>
                </a:lnTo>
                <a:lnTo>
                  <a:pt x="110700" y="115583"/>
                </a:lnTo>
                <a:lnTo>
                  <a:pt x="109665" y="115571"/>
                </a:lnTo>
                <a:lnTo>
                  <a:pt x="108630" y="115554"/>
                </a:lnTo>
                <a:lnTo>
                  <a:pt x="107596" y="115531"/>
                </a:lnTo>
                <a:lnTo>
                  <a:pt x="106561" y="115502"/>
                </a:lnTo>
                <a:lnTo>
                  <a:pt x="105526" y="115467"/>
                </a:lnTo>
                <a:lnTo>
                  <a:pt x="104491" y="115421"/>
                </a:lnTo>
                <a:lnTo>
                  <a:pt x="103475" y="115375"/>
                </a:lnTo>
                <a:lnTo>
                  <a:pt x="102440" y="115323"/>
                </a:lnTo>
                <a:lnTo>
                  <a:pt x="101423" y="115265"/>
                </a:lnTo>
                <a:lnTo>
                  <a:pt x="100388" y="115202"/>
                </a:lnTo>
                <a:lnTo>
                  <a:pt x="99371" y="115127"/>
                </a:lnTo>
                <a:lnTo>
                  <a:pt x="98354" y="115052"/>
                </a:lnTo>
                <a:lnTo>
                  <a:pt x="97337" y="114965"/>
                </a:lnTo>
                <a:lnTo>
                  <a:pt x="96321" y="114873"/>
                </a:lnTo>
                <a:lnTo>
                  <a:pt x="95322" y="114775"/>
                </a:lnTo>
                <a:lnTo>
                  <a:pt x="94305" y="114671"/>
                </a:lnTo>
                <a:lnTo>
                  <a:pt x="93306" y="114561"/>
                </a:lnTo>
                <a:lnTo>
                  <a:pt x="92306" y="114440"/>
                </a:lnTo>
                <a:lnTo>
                  <a:pt x="91307" y="114313"/>
                </a:lnTo>
                <a:lnTo>
                  <a:pt x="90683" y="114232"/>
                </a:lnTo>
                <a:lnTo>
                  <a:pt x="90076" y="114140"/>
                </a:lnTo>
                <a:lnTo>
                  <a:pt x="89488" y="114036"/>
                </a:lnTo>
                <a:lnTo>
                  <a:pt x="88899" y="113932"/>
                </a:lnTo>
                <a:lnTo>
                  <a:pt x="88310" y="113817"/>
                </a:lnTo>
                <a:lnTo>
                  <a:pt x="87739" y="113701"/>
                </a:lnTo>
                <a:lnTo>
                  <a:pt x="87168" y="113580"/>
                </a:lnTo>
                <a:lnTo>
                  <a:pt x="86598" y="113453"/>
                </a:lnTo>
                <a:lnTo>
                  <a:pt x="85491" y="113194"/>
                </a:lnTo>
                <a:lnTo>
                  <a:pt x="84368" y="112934"/>
                </a:lnTo>
                <a:lnTo>
                  <a:pt x="83244" y="112674"/>
                </a:lnTo>
                <a:lnTo>
                  <a:pt x="82120" y="112426"/>
                </a:lnTo>
                <a:lnTo>
                  <a:pt x="81870" y="112363"/>
                </a:lnTo>
                <a:lnTo>
                  <a:pt x="81620" y="112293"/>
                </a:lnTo>
                <a:lnTo>
                  <a:pt x="81388" y="112218"/>
                </a:lnTo>
                <a:lnTo>
                  <a:pt x="81156" y="112143"/>
                </a:lnTo>
                <a:lnTo>
                  <a:pt x="80692" y="111993"/>
                </a:lnTo>
                <a:lnTo>
                  <a:pt x="80460" y="111918"/>
                </a:lnTo>
                <a:lnTo>
                  <a:pt x="80211" y="111855"/>
                </a:lnTo>
                <a:lnTo>
                  <a:pt x="79675" y="111739"/>
                </a:lnTo>
                <a:lnTo>
                  <a:pt x="79408" y="111682"/>
                </a:lnTo>
                <a:lnTo>
                  <a:pt x="79122" y="111624"/>
                </a:lnTo>
                <a:lnTo>
                  <a:pt x="78855" y="111578"/>
                </a:lnTo>
                <a:lnTo>
                  <a:pt x="78569" y="111532"/>
                </a:lnTo>
                <a:lnTo>
                  <a:pt x="78284" y="111497"/>
                </a:lnTo>
                <a:lnTo>
                  <a:pt x="77998" y="111468"/>
                </a:lnTo>
                <a:lnTo>
                  <a:pt x="77713" y="111451"/>
                </a:lnTo>
                <a:lnTo>
                  <a:pt x="77428" y="111445"/>
                </a:lnTo>
                <a:lnTo>
                  <a:pt x="77303" y="111451"/>
                </a:lnTo>
                <a:lnTo>
                  <a:pt x="77160" y="111457"/>
                </a:lnTo>
                <a:lnTo>
                  <a:pt x="77035" y="111463"/>
                </a:lnTo>
                <a:lnTo>
                  <a:pt x="76892" y="111480"/>
                </a:lnTo>
                <a:lnTo>
                  <a:pt x="76767" y="111491"/>
                </a:lnTo>
                <a:lnTo>
                  <a:pt x="76643" y="111514"/>
                </a:lnTo>
                <a:lnTo>
                  <a:pt x="76518" y="111538"/>
                </a:lnTo>
                <a:lnTo>
                  <a:pt x="76393" y="111572"/>
                </a:lnTo>
                <a:lnTo>
                  <a:pt x="76268" y="111607"/>
                </a:lnTo>
                <a:lnTo>
                  <a:pt x="76161" y="111641"/>
                </a:lnTo>
                <a:lnTo>
                  <a:pt x="76036" y="111688"/>
                </a:lnTo>
                <a:lnTo>
                  <a:pt x="75929" y="111739"/>
                </a:lnTo>
                <a:lnTo>
                  <a:pt x="75840" y="111791"/>
                </a:lnTo>
                <a:lnTo>
                  <a:pt x="75786" y="111855"/>
                </a:lnTo>
                <a:lnTo>
                  <a:pt x="75733" y="111924"/>
                </a:lnTo>
                <a:lnTo>
                  <a:pt x="75733" y="111999"/>
                </a:lnTo>
                <a:lnTo>
                  <a:pt x="75733" y="112086"/>
                </a:lnTo>
                <a:lnTo>
                  <a:pt x="75751" y="112172"/>
                </a:lnTo>
                <a:lnTo>
                  <a:pt x="75804" y="112259"/>
                </a:lnTo>
                <a:lnTo>
                  <a:pt x="75858" y="112351"/>
                </a:lnTo>
                <a:lnTo>
                  <a:pt x="75929" y="112449"/>
                </a:lnTo>
                <a:lnTo>
                  <a:pt x="76036" y="112542"/>
                </a:lnTo>
                <a:lnTo>
                  <a:pt x="76125" y="112628"/>
                </a:lnTo>
                <a:lnTo>
                  <a:pt x="76250" y="112720"/>
                </a:lnTo>
                <a:lnTo>
                  <a:pt x="76375" y="112801"/>
                </a:lnTo>
                <a:lnTo>
                  <a:pt x="76500" y="112882"/>
                </a:lnTo>
                <a:lnTo>
                  <a:pt x="76643" y="112957"/>
                </a:lnTo>
                <a:lnTo>
                  <a:pt x="76785" y="113021"/>
                </a:lnTo>
                <a:lnTo>
                  <a:pt x="77160" y="113182"/>
                </a:lnTo>
                <a:lnTo>
                  <a:pt x="77552" y="113338"/>
                </a:lnTo>
                <a:lnTo>
                  <a:pt x="77963" y="113488"/>
                </a:lnTo>
                <a:lnTo>
                  <a:pt x="78373" y="113632"/>
                </a:lnTo>
                <a:lnTo>
                  <a:pt x="78783" y="113776"/>
                </a:lnTo>
                <a:lnTo>
                  <a:pt x="79212" y="113915"/>
                </a:lnTo>
                <a:lnTo>
                  <a:pt x="79640" y="114053"/>
                </a:lnTo>
                <a:lnTo>
                  <a:pt x="80068" y="114186"/>
                </a:lnTo>
                <a:lnTo>
                  <a:pt x="80514" y="114319"/>
                </a:lnTo>
                <a:lnTo>
                  <a:pt x="80960" y="114440"/>
                </a:lnTo>
                <a:lnTo>
                  <a:pt x="81424" y="114567"/>
                </a:lnTo>
                <a:lnTo>
                  <a:pt x="81888" y="114682"/>
                </a:lnTo>
                <a:lnTo>
                  <a:pt x="82369" y="114798"/>
                </a:lnTo>
                <a:lnTo>
                  <a:pt x="82851" y="114913"/>
                </a:lnTo>
                <a:lnTo>
                  <a:pt x="83333" y="115023"/>
                </a:lnTo>
                <a:lnTo>
                  <a:pt x="83832" y="115127"/>
                </a:lnTo>
                <a:lnTo>
                  <a:pt x="84332" y="115225"/>
                </a:lnTo>
                <a:lnTo>
                  <a:pt x="84849" y="115329"/>
                </a:lnTo>
                <a:lnTo>
                  <a:pt x="85367" y="115421"/>
                </a:lnTo>
                <a:lnTo>
                  <a:pt x="85884" y="115513"/>
                </a:lnTo>
                <a:lnTo>
                  <a:pt x="86419" y="115600"/>
                </a:lnTo>
                <a:lnTo>
                  <a:pt x="86954" y="115686"/>
                </a:lnTo>
                <a:lnTo>
                  <a:pt x="87490" y="115773"/>
                </a:lnTo>
                <a:lnTo>
                  <a:pt x="88043" y="115848"/>
                </a:lnTo>
                <a:lnTo>
                  <a:pt x="88596" y="115929"/>
                </a:lnTo>
                <a:lnTo>
                  <a:pt x="89167" y="115998"/>
                </a:lnTo>
                <a:lnTo>
                  <a:pt x="89737" y="116067"/>
                </a:lnTo>
                <a:lnTo>
                  <a:pt x="90308" y="116137"/>
                </a:lnTo>
                <a:lnTo>
                  <a:pt x="90897" y="116200"/>
                </a:lnTo>
                <a:lnTo>
                  <a:pt x="91486" y="116258"/>
                </a:lnTo>
                <a:lnTo>
                  <a:pt x="92699" y="116373"/>
                </a:lnTo>
                <a:lnTo>
                  <a:pt x="94215" y="116506"/>
                </a:lnTo>
                <a:lnTo>
                  <a:pt x="95750" y="116633"/>
                </a:lnTo>
                <a:lnTo>
                  <a:pt x="97266" y="116754"/>
                </a:lnTo>
                <a:lnTo>
                  <a:pt x="98800" y="116869"/>
                </a:lnTo>
                <a:lnTo>
                  <a:pt x="100335" y="116979"/>
                </a:lnTo>
                <a:lnTo>
                  <a:pt x="101869" y="117077"/>
                </a:lnTo>
                <a:lnTo>
                  <a:pt x="103403" y="117175"/>
                </a:lnTo>
                <a:lnTo>
                  <a:pt x="104955" y="117262"/>
                </a:lnTo>
                <a:lnTo>
                  <a:pt x="106490" y="117337"/>
                </a:lnTo>
                <a:lnTo>
                  <a:pt x="108042" y="117406"/>
                </a:lnTo>
                <a:lnTo>
                  <a:pt x="109612" y="117470"/>
                </a:lnTo>
                <a:lnTo>
                  <a:pt x="111164" y="117516"/>
                </a:lnTo>
                <a:lnTo>
                  <a:pt x="112734" y="117556"/>
                </a:lnTo>
                <a:lnTo>
                  <a:pt x="114304" y="117585"/>
                </a:lnTo>
                <a:lnTo>
                  <a:pt x="115874" y="117602"/>
                </a:lnTo>
                <a:lnTo>
                  <a:pt x="117461" y="117608"/>
                </a:lnTo>
                <a:lnTo>
                  <a:pt x="118657" y="117597"/>
                </a:lnTo>
                <a:lnTo>
                  <a:pt x="119834" y="117585"/>
                </a:lnTo>
                <a:lnTo>
                  <a:pt x="121012" y="117556"/>
                </a:lnTo>
                <a:lnTo>
                  <a:pt x="122171" y="117522"/>
                </a:lnTo>
                <a:lnTo>
                  <a:pt x="123313" y="117475"/>
                </a:lnTo>
                <a:lnTo>
                  <a:pt x="124437" y="117423"/>
                </a:lnTo>
                <a:lnTo>
                  <a:pt x="125561" y="117360"/>
                </a:lnTo>
                <a:lnTo>
                  <a:pt x="126649" y="117285"/>
                </a:lnTo>
                <a:lnTo>
                  <a:pt x="127738" y="117204"/>
                </a:lnTo>
                <a:lnTo>
                  <a:pt x="128808" y="117112"/>
                </a:lnTo>
                <a:lnTo>
                  <a:pt x="129878" y="117008"/>
                </a:lnTo>
                <a:lnTo>
                  <a:pt x="130913" y="116898"/>
                </a:lnTo>
                <a:lnTo>
                  <a:pt x="131948" y="116777"/>
                </a:lnTo>
                <a:lnTo>
                  <a:pt x="132965" y="116644"/>
                </a:lnTo>
                <a:lnTo>
                  <a:pt x="133964" y="116506"/>
                </a:lnTo>
                <a:lnTo>
                  <a:pt x="134963" y="116356"/>
                </a:lnTo>
                <a:lnTo>
                  <a:pt x="135926" y="116200"/>
                </a:lnTo>
                <a:lnTo>
                  <a:pt x="136890" y="116033"/>
                </a:lnTo>
                <a:lnTo>
                  <a:pt x="137835" y="115854"/>
                </a:lnTo>
                <a:lnTo>
                  <a:pt x="138763" y="115669"/>
                </a:lnTo>
                <a:lnTo>
                  <a:pt x="139691" y="115473"/>
                </a:lnTo>
                <a:lnTo>
                  <a:pt x="140583" y="115265"/>
                </a:lnTo>
                <a:lnTo>
                  <a:pt x="141475" y="115052"/>
                </a:lnTo>
                <a:lnTo>
                  <a:pt x="142367" y="114832"/>
                </a:lnTo>
                <a:lnTo>
                  <a:pt x="143223" y="114596"/>
                </a:lnTo>
                <a:lnTo>
                  <a:pt x="144079" y="114359"/>
                </a:lnTo>
                <a:lnTo>
                  <a:pt x="144900" y="114105"/>
                </a:lnTo>
                <a:lnTo>
                  <a:pt x="145739" y="113846"/>
                </a:lnTo>
                <a:lnTo>
                  <a:pt x="146541" y="113574"/>
                </a:lnTo>
                <a:lnTo>
                  <a:pt x="147326" y="113298"/>
                </a:lnTo>
                <a:lnTo>
                  <a:pt x="148111" y="113009"/>
                </a:lnTo>
                <a:lnTo>
                  <a:pt x="148878" y="112715"/>
                </a:lnTo>
                <a:lnTo>
                  <a:pt x="149449" y="112495"/>
                </a:lnTo>
                <a:lnTo>
                  <a:pt x="149753" y="112386"/>
                </a:lnTo>
                <a:lnTo>
                  <a:pt x="150020" y="112276"/>
                </a:lnTo>
                <a:lnTo>
                  <a:pt x="150288" y="112161"/>
                </a:lnTo>
                <a:lnTo>
                  <a:pt x="150502" y="112040"/>
                </a:lnTo>
                <a:lnTo>
                  <a:pt x="150609" y="111982"/>
                </a:lnTo>
                <a:lnTo>
                  <a:pt x="150698" y="111918"/>
                </a:lnTo>
                <a:lnTo>
                  <a:pt x="150770" y="111855"/>
                </a:lnTo>
                <a:lnTo>
                  <a:pt x="150823" y="111791"/>
                </a:lnTo>
                <a:lnTo>
                  <a:pt x="150948" y="111664"/>
                </a:lnTo>
                <a:lnTo>
                  <a:pt x="151073" y="111538"/>
                </a:lnTo>
                <a:lnTo>
                  <a:pt x="151216" y="111416"/>
                </a:lnTo>
                <a:lnTo>
                  <a:pt x="151358" y="111301"/>
                </a:lnTo>
                <a:lnTo>
                  <a:pt x="151537" y="111191"/>
                </a:lnTo>
                <a:lnTo>
                  <a:pt x="151715" y="111082"/>
                </a:lnTo>
                <a:lnTo>
                  <a:pt x="151893" y="110978"/>
                </a:lnTo>
                <a:lnTo>
                  <a:pt x="152108" y="110880"/>
                </a:lnTo>
                <a:lnTo>
                  <a:pt x="152304" y="110782"/>
                </a:lnTo>
                <a:lnTo>
                  <a:pt x="152536" y="110689"/>
                </a:lnTo>
                <a:lnTo>
                  <a:pt x="152768" y="110597"/>
                </a:lnTo>
                <a:lnTo>
                  <a:pt x="153000" y="110510"/>
                </a:lnTo>
                <a:lnTo>
                  <a:pt x="153249" y="110424"/>
                </a:lnTo>
                <a:lnTo>
                  <a:pt x="153499" y="110343"/>
                </a:lnTo>
                <a:lnTo>
                  <a:pt x="154034" y="110181"/>
                </a:lnTo>
                <a:lnTo>
                  <a:pt x="154587" y="110031"/>
                </a:lnTo>
                <a:lnTo>
                  <a:pt x="155176" y="109887"/>
                </a:lnTo>
                <a:lnTo>
                  <a:pt x="155765" y="109749"/>
                </a:lnTo>
                <a:lnTo>
                  <a:pt x="156371" y="109610"/>
                </a:lnTo>
                <a:lnTo>
                  <a:pt x="157620" y="109345"/>
                </a:lnTo>
                <a:lnTo>
                  <a:pt x="158869" y="109068"/>
                </a:lnTo>
                <a:lnTo>
                  <a:pt x="160029" y="108802"/>
                </a:lnTo>
                <a:lnTo>
                  <a:pt x="161153" y="108531"/>
                </a:lnTo>
                <a:lnTo>
                  <a:pt x="162241" y="108248"/>
                </a:lnTo>
                <a:lnTo>
                  <a:pt x="163311" y="107966"/>
                </a:lnTo>
                <a:lnTo>
                  <a:pt x="164346" y="107671"/>
                </a:lnTo>
                <a:lnTo>
                  <a:pt x="165345" y="107377"/>
                </a:lnTo>
                <a:lnTo>
                  <a:pt x="166309" y="107071"/>
                </a:lnTo>
                <a:lnTo>
                  <a:pt x="167236" y="106760"/>
                </a:lnTo>
                <a:lnTo>
                  <a:pt x="168128" y="106448"/>
                </a:lnTo>
                <a:lnTo>
                  <a:pt x="169002" y="106125"/>
                </a:lnTo>
                <a:lnTo>
                  <a:pt x="169841" y="105796"/>
                </a:lnTo>
                <a:lnTo>
                  <a:pt x="170644" y="105461"/>
                </a:lnTo>
                <a:lnTo>
                  <a:pt x="171411" y="105121"/>
                </a:lnTo>
                <a:lnTo>
                  <a:pt x="172142" y="104775"/>
                </a:lnTo>
                <a:lnTo>
                  <a:pt x="172838" y="104423"/>
                </a:lnTo>
                <a:lnTo>
                  <a:pt x="173516" y="104065"/>
                </a:lnTo>
                <a:lnTo>
                  <a:pt x="174140" y="103695"/>
                </a:lnTo>
                <a:lnTo>
                  <a:pt x="174747" y="103326"/>
                </a:lnTo>
                <a:lnTo>
                  <a:pt x="175300" y="102945"/>
                </a:lnTo>
                <a:lnTo>
                  <a:pt x="175835" y="102559"/>
                </a:lnTo>
                <a:lnTo>
                  <a:pt x="176335" y="102166"/>
                </a:lnTo>
                <a:lnTo>
                  <a:pt x="176781" y="101768"/>
                </a:lnTo>
                <a:lnTo>
                  <a:pt x="177209" y="101364"/>
                </a:lnTo>
                <a:lnTo>
                  <a:pt x="177602" y="100954"/>
                </a:lnTo>
                <a:lnTo>
                  <a:pt x="177941" y="100533"/>
                </a:lnTo>
                <a:lnTo>
                  <a:pt x="178262" y="100112"/>
                </a:lnTo>
                <a:lnTo>
                  <a:pt x="178547" y="99679"/>
                </a:lnTo>
                <a:lnTo>
                  <a:pt x="178779" y="99241"/>
                </a:lnTo>
                <a:lnTo>
                  <a:pt x="178993" y="98796"/>
                </a:lnTo>
                <a:lnTo>
                  <a:pt x="179154" y="98340"/>
                </a:lnTo>
                <a:lnTo>
                  <a:pt x="179296" y="97885"/>
                </a:lnTo>
                <a:lnTo>
                  <a:pt x="179386" y="97417"/>
                </a:lnTo>
                <a:lnTo>
                  <a:pt x="179493" y="96846"/>
                </a:lnTo>
                <a:lnTo>
                  <a:pt x="179600" y="96275"/>
                </a:lnTo>
                <a:lnTo>
                  <a:pt x="179849" y="95132"/>
                </a:lnTo>
                <a:lnTo>
                  <a:pt x="180402" y="92847"/>
                </a:lnTo>
                <a:lnTo>
                  <a:pt x="180652" y="91704"/>
                </a:lnTo>
                <a:lnTo>
                  <a:pt x="180777" y="91133"/>
                </a:lnTo>
                <a:lnTo>
                  <a:pt x="180866" y="90562"/>
                </a:lnTo>
                <a:lnTo>
                  <a:pt x="180938" y="89991"/>
                </a:lnTo>
                <a:lnTo>
                  <a:pt x="181009" y="89419"/>
                </a:lnTo>
                <a:lnTo>
                  <a:pt x="181045" y="88848"/>
                </a:lnTo>
                <a:lnTo>
                  <a:pt x="181063" y="88277"/>
                </a:lnTo>
                <a:lnTo>
                  <a:pt x="181045" y="87752"/>
                </a:lnTo>
                <a:lnTo>
                  <a:pt x="181009" y="87221"/>
                </a:lnTo>
                <a:lnTo>
                  <a:pt x="180956" y="86690"/>
                </a:lnTo>
                <a:lnTo>
                  <a:pt x="180884" y="86159"/>
                </a:lnTo>
                <a:lnTo>
                  <a:pt x="180795" y="85628"/>
                </a:lnTo>
                <a:lnTo>
                  <a:pt x="180688" y="85097"/>
                </a:lnTo>
                <a:lnTo>
                  <a:pt x="180563" y="84572"/>
                </a:lnTo>
                <a:lnTo>
                  <a:pt x="180420" y="84041"/>
                </a:lnTo>
                <a:lnTo>
                  <a:pt x="180135" y="82979"/>
                </a:lnTo>
                <a:lnTo>
                  <a:pt x="179796" y="81923"/>
                </a:lnTo>
                <a:lnTo>
                  <a:pt x="179118" y="79806"/>
                </a:lnTo>
                <a:lnTo>
                  <a:pt x="179047" y="79679"/>
                </a:lnTo>
                <a:lnTo>
                  <a:pt x="178957" y="79546"/>
                </a:lnTo>
                <a:lnTo>
                  <a:pt x="178850" y="79419"/>
                </a:lnTo>
                <a:lnTo>
                  <a:pt x="178708" y="79292"/>
                </a:lnTo>
                <a:lnTo>
                  <a:pt x="178547" y="79165"/>
                </a:lnTo>
                <a:lnTo>
                  <a:pt x="178369" y="79038"/>
                </a:lnTo>
                <a:lnTo>
                  <a:pt x="177994" y="78790"/>
                </a:lnTo>
                <a:lnTo>
                  <a:pt x="177156" y="78288"/>
                </a:lnTo>
                <a:lnTo>
                  <a:pt x="176763" y="78034"/>
                </a:lnTo>
                <a:lnTo>
                  <a:pt x="176585" y="77907"/>
                </a:lnTo>
                <a:lnTo>
                  <a:pt x="176424" y="77780"/>
                </a:lnTo>
                <a:lnTo>
                  <a:pt x="176014" y="77451"/>
                </a:lnTo>
                <a:lnTo>
                  <a:pt x="175586" y="77122"/>
                </a:lnTo>
                <a:lnTo>
                  <a:pt x="175175" y="76788"/>
                </a:lnTo>
                <a:lnTo>
                  <a:pt x="174783" y="76453"/>
                </a:lnTo>
                <a:lnTo>
                  <a:pt x="174408" y="76118"/>
                </a:lnTo>
                <a:lnTo>
                  <a:pt x="174230" y="75951"/>
                </a:lnTo>
                <a:lnTo>
                  <a:pt x="174087" y="75784"/>
                </a:lnTo>
                <a:lnTo>
                  <a:pt x="173944" y="75611"/>
                </a:lnTo>
                <a:lnTo>
                  <a:pt x="173819" y="75443"/>
                </a:lnTo>
                <a:lnTo>
                  <a:pt x="173712" y="75270"/>
                </a:lnTo>
                <a:lnTo>
                  <a:pt x="173623" y="75103"/>
                </a:lnTo>
                <a:lnTo>
                  <a:pt x="173534" y="74866"/>
                </a:lnTo>
                <a:lnTo>
                  <a:pt x="173463" y="74635"/>
                </a:lnTo>
                <a:lnTo>
                  <a:pt x="173409" y="74405"/>
                </a:lnTo>
                <a:lnTo>
                  <a:pt x="173373" y="74179"/>
                </a:lnTo>
                <a:lnTo>
                  <a:pt x="173373" y="73954"/>
                </a:lnTo>
                <a:lnTo>
                  <a:pt x="173373" y="73729"/>
                </a:lnTo>
                <a:lnTo>
                  <a:pt x="173409" y="73504"/>
                </a:lnTo>
                <a:lnTo>
                  <a:pt x="173445" y="73285"/>
                </a:lnTo>
                <a:lnTo>
                  <a:pt x="173516" y="73060"/>
                </a:lnTo>
                <a:lnTo>
                  <a:pt x="173605" y="72846"/>
                </a:lnTo>
                <a:lnTo>
                  <a:pt x="173694" y="72627"/>
                </a:lnTo>
                <a:lnTo>
                  <a:pt x="173819" y="72408"/>
                </a:lnTo>
                <a:lnTo>
                  <a:pt x="173944" y="72194"/>
                </a:lnTo>
                <a:lnTo>
                  <a:pt x="174105" y="71981"/>
                </a:lnTo>
                <a:lnTo>
                  <a:pt x="174265" y="71767"/>
                </a:lnTo>
                <a:lnTo>
                  <a:pt x="174444" y="71554"/>
                </a:lnTo>
                <a:lnTo>
                  <a:pt x="174640" y="71346"/>
                </a:lnTo>
                <a:lnTo>
                  <a:pt x="174854" y="71138"/>
                </a:lnTo>
                <a:lnTo>
                  <a:pt x="175086" y="70931"/>
                </a:lnTo>
                <a:lnTo>
                  <a:pt x="175336" y="70723"/>
                </a:lnTo>
                <a:lnTo>
                  <a:pt x="175586" y="70515"/>
                </a:lnTo>
                <a:lnTo>
                  <a:pt x="175853" y="70313"/>
                </a:lnTo>
                <a:lnTo>
                  <a:pt x="176139" y="70106"/>
                </a:lnTo>
                <a:lnTo>
                  <a:pt x="176424" y="69904"/>
                </a:lnTo>
                <a:lnTo>
                  <a:pt x="176745" y="69702"/>
                </a:lnTo>
                <a:lnTo>
                  <a:pt x="177048" y="69500"/>
                </a:lnTo>
                <a:lnTo>
                  <a:pt x="177387" y="69298"/>
                </a:lnTo>
                <a:lnTo>
                  <a:pt x="177726" y="69101"/>
                </a:lnTo>
                <a:lnTo>
                  <a:pt x="178440" y="68703"/>
                </a:lnTo>
                <a:lnTo>
                  <a:pt x="179207" y="68311"/>
                </a:lnTo>
                <a:lnTo>
                  <a:pt x="180545" y="67636"/>
                </a:lnTo>
                <a:lnTo>
                  <a:pt x="181901" y="66966"/>
                </a:lnTo>
                <a:lnTo>
                  <a:pt x="183275" y="66303"/>
                </a:lnTo>
                <a:lnTo>
                  <a:pt x="184666" y="65639"/>
                </a:lnTo>
                <a:lnTo>
                  <a:pt x="186076" y="64981"/>
                </a:lnTo>
                <a:lnTo>
                  <a:pt x="187485" y="64329"/>
                </a:lnTo>
                <a:lnTo>
                  <a:pt x="188930" y="63677"/>
                </a:lnTo>
                <a:lnTo>
                  <a:pt x="190375" y="63031"/>
                </a:lnTo>
                <a:lnTo>
                  <a:pt x="191838" y="62385"/>
                </a:lnTo>
                <a:lnTo>
                  <a:pt x="193319" y="61744"/>
                </a:lnTo>
                <a:lnTo>
                  <a:pt x="194818" y="61109"/>
                </a:lnTo>
                <a:lnTo>
                  <a:pt x="196316" y="60475"/>
                </a:lnTo>
                <a:lnTo>
                  <a:pt x="197833" y="59840"/>
                </a:lnTo>
                <a:lnTo>
                  <a:pt x="199367" y="59211"/>
                </a:lnTo>
                <a:lnTo>
                  <a:pt x="200901" y="58588"/>
                </a:lnTo>
                <a:lnTo>
                  <a:pt x="202453" y="57959"/>
                </a:lnTo>
                <a:lnTo>
                  <a:pt x="203649" y="57485"/>
                </a:lnTo>
                <a:lnTo>
                  <a:pt x="204808" y="57001"/>
                </a:lnTo>
                <a:lnTo>
                  <a:pt x="205968" y="56516"/>
                </a:lnTo>
                <a:lnTo>
                  <a:pt x="207110" y="56026"/>
                </a:lnTo>
                <a:lnTo>
                  <a:pt x="208234" y="55529"/>
                </a:lnTo>
                <a:lnTo>
                  <a:pt x="209340" y="55033"/>
                </a:lnTo>
                <a:lnTo>
                  <a:pt x="210428" y="54531"/>
                </a:lnTo>
                <a:lnTo>
                  <a:pt x="211516" y="54023"/>
                </a:lnTo>
                <a:lnTo>
                  <a:pt x="212569" y="53515"/>
                </a:lnTo>
                <a:lnTo>
                  <a:pt x="213621" y="53002"/>
                </a:lnTo>
                <a:lnTo>
                  <a:pt x="214638" y="52482"/>
                </a:lnTo>
                <a:lnTo>
                  <a:pt x="215655" y="51963"/>
                </a:lnTo>
                <a:lnTo>
                  <a:pt x="216654" y="51444"/>
                </a:lnTo>
                <a:lnTo>
                  <a:pt x="217618" y="50919"/>
                </a:lnTo>
                <a:lnTo>
                  <a:pt x="218581" y="50388"/>
                </a:lnTo>
                <a:lnTo>
                  <a:pt x="219527" y="49857"/>
                </a:lnTo>
                <a:lnTo>
                  <a:pt x="220080" y="49528"/>
                </a:lnTo>
                <a:lnTo>
                  <a:pt x="220615" y="49199"/>
                </a:lnTo>
                <a:lnTo>
                  <a:pt x="221150" y="48870"/>
                </a:lnTo>
                <a:lnTo>
                  <a:pt x="221650" y="48535"/>
                </a:lnTo>
                <a:lnTo>
                  <a:pt x="222131" y="48201"/>
                </a:lnTo>
                <a:lnTo>
                  <a:pt x="222595" y="47860"/>
                </a:lnTo>
                <a:lnTo>
                  <a:pt x="223041" y="47526"/>
                </a:lnTo>
                <a:lnTo>
                  <a:pt x="223469" y="47179"/>
                </a:lnTo>
                <a:lnTo>
                  <a:pt x="223880" y="46839"/>
                </a:lnTo>
                <a:lnTo>
                  <a:pt x="224272" y="46493"/>
                </a:lnTo>
                <a:lnTo>
                  <a:pt x="224647" y="46147"/>
                </a:lnTo>
                <a:lnTo>
                  <a:pt x="225004" y="45800"/>
                </a:lnTo>
                <a:lnTo>
                  <a:pt x="225325" y="45448"/>
                </a:lnTo>
                <a:lnTo>
                  <a:pt x="225646" y="45096"/>
                </a:lnTo>
                <a:lnTo>
                  <a:pt x="225949" y="44744"/>
                </a:lnTo>
                <a:lnTo>
                  <a:pt x="226235" y="44387"/>
                </a:lnTo>
                <a:lnTo>
                  <a:pt x="226502" y="44029"/>
                </a:lnTo>
                <a:lnTo>
                  <a:pt x="226752" y="43671"/>
                </a:lnTo>
                <a:lnTo>
                  <a:pt x="226966" y="43307"/>
                </a:lnTo>
                <a:lnTo>
                  <a:pt x="227180" y="42950"/>
                </a:lnTo>
                <a:lnTo>
                  <a:pt x="227376" y="42586"/>
                </a:lnTo>
                <a:lnTo>
                  <a:pt x="227555" y="42217"/>
                </a:lnTo>
                <a:lnTo>
                  <a:pt x="227715" y="41853"/>
                </a:lnTo>
                <a:lnTo>
                  <a:pt x="227858" y="41484"/>
                </a:lnTo>
                <a:lnTo>
                  <a:pt x="227983" y="41115"/>
                </a:lnTo>
                <a:lnTo>
                  <a:pt x="228108" y="40740"/>
                </a:lnTo>
                <a:lnTo>
                  <a:pt x="228197" y="40370"/>
                </a:lnTo>
                <a:lnTo>
                  <a:pt x="228268" y="39995"/>
                </a:lnTo>
                <a:lnTo>
                  <a:pt x="228340" y="39620"/>
                </a:lnTo>
                <a:lnTo>
                  <a:pt x="228375" y="39239"/>
                </a:lnTo>
                <a:lnTo>
                  <a:pt x="228411" y="38864"/>
                </a:lnTo>
                <a:lnTo>
                  <a:pt x="228429" y="38483"/>
                </a:lnTo>
                <a:lnTo>
                  <a:pt x="228411" y="37987"/>
                </a:lnTo>
                <a:lnTo>
                  <a:pt x="228393" y="37491"/>
                </a:lnTo>
                <a:lnTo>
                  <a:pt x="228340" y="37000"/>
                </a:lnTo>
                <a:lnTo>
                  <a:pt x="228250" y="36510"/>
                </a:lnTo>
                <a:lnTo>
                  <a:pt x="228161" y="36019"/>
                </a:lnTo>
                <a:lnTo>
                  <a:pt x="228036" y="35529"/>
                </a:lnTo>
                <a:lnTo>
                  <a:pt x="227894" y="35044"/>
                </a:lnTo>
                <a:lnTo>
                  <a:pt x="227715" y="34559"/>
                </a:lnTo>
                <a:lnTo>
                  <a:pt x="227537" y="34075"/>
                </a:lnTo>
                <a:lnTo>
                  <a:pt x="227323" y="33590"/>
                </a:lnTo>
                <a:lnTo>
                  <a:pt x="227109" y="33111"/>
                </a:lnTo>
                <a:lnTo>
                  <a:pt x="226859" y="32632"/>
                </a:lnTo>
                <a:lnTo>
                  <a:pt x="226591" y="32153"/>
                </a:lnTo>
                <a:lnTo>
                  <a:pt x="226324" y="31674"/>
                </a:lnTo>
                <a:lnTo>
                  <a:pt x="226020" y="31201"/>
                </a:lnTo>
                <a:lnTo>
                  <a:pt x="225699" y="30728"/>
                </a:lnTo>
                <a:lnTo>
                  <a:pt x="225378" y="30249"/>
                </a:lnTo>
                <a:lnTo>
                  <a:pt x="225039" y="29776"/>
                </a:lnTo>
                <a:lnTo>
                  <a:pt x="224682" y="29308"/>
                </a:lnTo>
                <a:lnTo>
                  <a:pt x="224308" y="28835"/>
                </a:lnTo>
                <a:lnTo>
                  <a:pt x="223915" y="28368"/>
                </a:lnTo>
                <a:lnTo>
                  <a:pt x="223523" y="27900"/>
                </a:lnTo>
                <a:lnTo>
                  <a:pt x="223112" y="27433"/>
                </a:lnTo>
                <a:lnTo>
                  <a:pt x="222684" y="26965"/>
                </a:lnTo>
                <a:lnTo>
                  <a:pt x="222256" y="26498"/>
                </a:lnTo>
                <a:lnTo>
                  <a:pt x="221810" y="26031"/>
                </a:lnTo>
                <a:lnTo>
                  <a:pt x="220900" y="25107"/>
                </a:lnTo>
                <a:lnTo>
                  <a:pt x="219955" y="24184"/>
                </a:lnTo>
                <a:lnTo>
                  <a:pt x="218973" y="23261"/>
                </a:lnTo>
                <a:lnTo>
                  <a:pt x="218599" y="22909"/>
                </a:lnTo>
                <a:lnTo>
                  <a:pt x="218188" y="22563"/>
                </a:lnTo>
                <a:lnTo>
                  <a:pt x="217760" y="22216"/>
                </a:lnTo>
                <a:lnTo>
                  <a:pt x="217314" y="21876"/>
                </a:lnTo>
                <a:lnTo>
                  <a:pt x="216850" y="21535"/>
                </a:lnTo>
                <a:lnTo>
                  <a:pt x="216369" y="21201"/>
                </a:lnTo>
                <a:lnTo>
                  <a:pt x="215869" y="20872"/>
                </a:lnTo>
                <a:lnTo>
                  <a:pt x="215352" y="20543"/>
                </a:lnTo>
                <a:lnTo>
                  <a:pt x="214817" y="20214"/>
                </a:lnTo>
                <a:lnTo>
                  <a:pt x="214264" y="19891"/>
                </a:lnTo>
                <a:lnTo>
                  <a:pt x="213693" y="19573"/>
                </a:lnTo>
                <a:lnTo>
                  <a:pt x="213122" y="19256"/>
                </a:lnTo>
                <a:lnTo>
                  <a:pt x="212533" y="18939"/>
                </a:lnTo>
                <a:lnTo>
                  <a:pt x="211909" y="18627"/>
                </a:lnTo>
                <a:lnTo>
                  <a:pt x="211302" y="18321"/>
                </a:lnTo>
                <a:lnTo>
                  <a:pt x="210660" y="18010"/>
                </a:lnTo>
                <a:lnTo>
                  <a:pt x="210018" y="17710"/>
                </a:lnTo>
                <a:lnTo>
                  <a:pt x="209357" y="17404"/>
                </a:lnTo>
                <a:lnTo>
                  <a:pt x="208680" y="17104"/>
                </a:lnTo>
                <a:lnTo>
                  <a:pt x="208002" y="16809"/>
                </a:lnTo>
                <a:lnTo>
                  <a:pt x="207306" y="16509"/>
                </a:lnTo>
                <a:lnTo>
                  <a:pt x="206610" y="16221"/>
                </a:lnTo>
                <a:lnTo>
                  <a:pt x="205896" y="15927"/>
                </a:lnTo>
                <a:lnTo>
                  <a:pt x="205165" y="15638"/>
                </a:lnTo>
                <a:lnTo>
                  <a:pt x="203684" y="15061"/>
                </a:lnTo>
                <a:lnTo>
                  <a:pt x="202186" y="14495"/>
                </a:lnTo>
                <a:lnTo>
                  <a:pt x="200651" y="13936"/>
                </a:lnTo>
                <a:lnTo>
                  <a:pt x="199081" y="13376"/>
                </a:lnTo>
                <a:lnTo>
                  <a:pt x="197922" y="12972"/>
                </a:lnTo>
                <a:lnTo>
                  <a:pt x="196762" y="12574"/>
                </a:lnTo>
                <a:lnTo>
                  <a:pt x="195567" y="12181"/>
                </a:lnTo>
                <a:lnTo>
                  <a:pt x="194389" y="11795"/>
                </a:lnTo>
                <a:lnTo>
                  <a:pt x="193176" y="11408"/>
                </a:lnTo>
                <a:lnTo>
                  <a:pt x="191963" y="11033"/>
                </a:lnTo>
                <a:lnTo>
                  <a:pt x="190732" y="10658"/>
                </a:lnTo>
                <a:lnTo>
                  <a:pt x="189501" y="10289"/>
                </a:lnTo>
                <a:lnTo>
                  <a:pt x="188252" y="9931"/>
                </a:lnTo>
                <a:lnTo>
                  <a:pt x="186986" y="9573"/>
                </a:lnTo>
                <a:lnTo>
                  <a:pt x="185719" y="9215"/>
                </a:lnTo>
                <a:lnTo>
                  <a:pt x="184434" y="8869"/>
                </a:lnTo>
                <a:lnTo>
                  <a:pt x="183132" y="8529"/>
                </a:lnTo>
                <a:lnTo>
                  <a:pt x="181830" y="8188"/>
                </a:lnTo>
                <a:lnTo>
                  <a:pt x="180510" y="7859"/>
                </a:lnTo>
                <a:lnTo>
                  <a:pt x="179189" y="7530"/>
                </a:lnTo>
                <a:lnTo>
                  <a:pt x="177833" y="7207"/>
                </a:lnTo>
                <a:lnTo>
                  <a:pt x="176495" y="6890"/>
                </a:lnTo>
                <a:lnTo>
                  <a:pt x="175122" y="6578"/>
                </a:lnTo>
                <a:lnTo>
                  <a:pt x="173748" y="6273"/>
                </a:lnTo>
                <a:lnTo>
                  <a:pt x="172356" y="5972"/>
                </a:lnTo>
                <a:lnTo>
                  <a:pt x="170965" y="5672"/>
                </a:lnTo>
                <a:lnTo>
                  <a:pt x="169556" y="5384"/>
                </a:lnTo>
                <a:lnTo>
                  <a:pt x="168128" y="5095"/>
                </a:lnTo>
                <a:lnTo>
                  <a:pt x="166701" y="4813"/>
                </a:lnTo>
                <a:lnTo>
                  <a:pt x="165238" y="4541"/>
                </a:lnTo>
                <a:lnTo>
                  <a:pt x="163793" y="4270"/>
                </a:lnTo>
                <a:lnTo>
                  <a:pt x="162312" y="4005"/>
                </a:lnTo>
                <a:lnTo>
                  <a:pt x="160832" y="3745"/>
                </a:lnTo>
                <a:lnTo>
                  <a:pt x="159351" y="3485"/>
                </a:lnTo>
                <a:lnTo>
                  <a:pt x="157834" y="3237"/>
                </a:lnTo>
                <a:lnTo>
                  <a:pt x="156318" y="2995"/>
                </a:lnTo>
                <a:lnTo>
                  <a:pt x="155444" y="2856"/>
                </a:lnTo>
                <a:lnTo>
                  <a:pt x="154552" y="2718"/>
                </a:lnTo>
                <a:lnTo>
                  <a:pt x="153642" y="2585"/>
                </a:lnTo>
                <a:lnTo>
                  <a:pt x="152750" y="2458"/>
                </a:lnTo>
                <a:lnTo>
                  <a:pt x="151840" y="2337"/>
                </a:lnTo>
                <a:lnTo>
                  <a:pt x="150930" y="2216"/>
                </a:lnTo>
                <a:lnTo>
                  <a:pt x="150020" y="2095"/>
                </a:lnTo>
                <a:lnTo>
                  <a:pt x="149093" y="1985"/>
                </a:lnTo>
                <a:lnTo>
                  <a:pt x="148165" y="1875"/>
                </a:lnTo>
                <a:lnTo>
                  <a:pt x="147255" y="1766"/>
                </a:lnTo>
                <a:lnTo>
                  <a:pt x="146327" y="1662"/>
                </a:lnTo>
                <a:lnTo>
                  <a:pt x="145382" y="1564"/>
                </a:lnTo>
                <a:lnTo>
                  <a:pt x="144454" y="1471"/>
                </a:lnTo>
                <a:lnTo>
                  <a:pt x="143508" y="1379"/>
                </a:lnTo>
                <a:lnTo>
                  <a:pt x="142563" y="1287"/>
                </a:lnTo>
                <a:lnTo>
                  <a:pt x="141617" y="1200"/>
                </a:lnTo>
                <a:lnTo>
                  <a:pt x="140672" y="1119"/>
                </a:lnTo>
                <a:lnTo>
                  <a:pt x="139726" y="1039"/>
                </a:lnTo>
                <a:lnTo>
                  <a:pt x="137817" y="894"/>
                </a:lnTo>
                <a:lnTo>
                  <a:pt x="135891" y="756"/>
                </a:lnTo>
                <a:lnTo>
                  <a:pt x="133964" y="635"/>
                </a:lnTo>
                <a:lnTo>
                  <a:pt x="132019" y="525"/>
                </a:lnTo>
                <a:lnTo>
                  <a:pt x="130075" y="427"/>
                </a:lnTo>
                <a:lnTo>
                  <a:pt x="128130" y="340"/>
                </a:lnTo>
                <a:lnTo>
                  <a:pt x="126168" y="271"/>
                </a:lnTo>
                <a:lnTo>
                  <a:pt x="124812" y="225"/>
                </a:lnTo>
                <a:lnTo>
                  <a:pt x="123438" y="185"/>
                </a:lnTo>
                <a:lnTo>
                  <a:pt x="122082" y="144"/>
                </a:lnTo>
                <a:lnTo>
                  <a:pt x="120708" y="115"/>
                </a:lnTo>
                <a:lnTo>
                  <a:pt x="119353" y="87"/>
                </a:lnTo>
                <a:lnTo>
                  <a:pt x="117979" y="58"/>
                </a:lnTo>
                <a:lnTo>
                  <a:pt x="116605" y="40"/>
                </a:lnTo>
                <a:lnTo>
                  <a:pt x="115231" y="23"/>
                </a:lnTo>
                <a:lnTo>
                  <a:pt x="113858" y="12"/>
                </a:lnTo>
                <a:lnTo>
                  <a:pt x="112484" y="6"/>
                </a:lnTo>
                <a:lnTo>
                  <a:pt x="111110" y="0"/>
                </a:lnTo>
                <a:close/>
              </a:path>
            </a:pathLst>
          </a:custGeom>
          <a:solidFill>
            <a:srgbClr val="00B050"/>
          </a:solidFill>
          <a:ln>
            <a:solidFill>
              <a:srgbClr val="00B050"/>
            </a:solid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endParaRPr>
          </a:p>
        </p:txBody>
      </p:sp>
      <p:sp>
        <p:nvSpPr>
          <p:cNvPr id="24" name="Google Shape;1822;p47">
            <a:extLst>
              <a:ext uri="{FF2B5EF4-FFF2-40B4-BE49-F238E27FC236}">
                <a16:creationId xmlns:a16="http://schemas.microsoft.com/office/drawing/2014/main" id="{1E6A1DB6-FE2D-FC55-58EC-2157910852FE}"/>
              </a:ext>
            </a:extLst>
          </p:cNvPr>
          <p:cNvSpPr>
            <a:spLocks noChangeAspect="1"/>
          </p:cNvSpPr>
          <p:nvPr userDrawn="1"/>
        </p:nvSpPr>
        <p:spPr>
          <a:xfrm rot="342687" flipH="1">
            <a:off x="10354688" y="187578"/>
            <a:ext cx="1497380" cy="1980021"/>
          </a:xfrm>
          <a:custGeom>
            <a:avLst/>
            <a:gdLst/>
            <a:ahLst/>
            <a:cxnLst/>
            <a:rect l="l" t="t" r="r" b="b"/>
            <a:pathLst>
              <a:path w="228429" h="117609" extrusionOk="0">
                <a:moveTo>
                  <a:pt x="109754" y="0"/>
                </a:moveTo>
                <a:lnTo>
                  <a:pt x="108381" y="12"/>
                </a:lnTo>
                <a:lnTo>
                  <a:pt x="107007" y="17"/>
                </a:lnTo>
                <a:lnTo>
                  <a:pt x="105651" y="35"/>
                </a:lnTo>
                <a:lnTo>
                  <a:pt x="104277" y="58"/>
                </a:lnTo>
                <a:lnTo>
                  <a:pt x="102725" y="87"/>
                </a:lnTo>
                <a:lnTo>
                  <a:pt x="101191" y="127"/>
                </a:lnTo>
                <a:lnTo>
                  <a:pt x="99675" y="179"/>
                </a:lnTo>
                <a:lnTo>
                  <a:pt x="98158" y="237"/>
                </a:lnTo>
                <a:lnTo>
                  <a:pt x="96642" y="306"/>
                </a:lnTo>
                <a:lnTo>
                  <a:pt x="95143" y="381"/>
                </a:lnTo>
                <a:lnTo>
                  <a:pt x="93645" y="467"/>
                </a:lnTo>
                <a:lnTo>
                  <a:pt x="92164" y="560"/>
                </a:lnTo>
                <a:lnTo>
                  <a:pt x="90683" y="658"/>
                </a:lnTo>
                <a:lnTo>
                  <a:pt x="89220" y="773"/>
                </a:lnTo>
                <a:lnTo>
                  <a:pt x="87757" y="889"/>
                </a:lnTo>
                <a:lnTo>
                  <a:pt x="86312" y="1016"/>
                </a:lnTo>
                <a:lnTo>
                  <a:pt x="84867" y="1154"/>
                </a:lnTo>
                <a:lnTo>
                  <a:pt x="83440" y="1293"/>
                </a:lnTo>
                <a:lnTo>
                  <a:pt x="82013" y="1448"/>
                </a:lnTo>
                <a:lnTo>
                  <a:pt x="80585" y="1604"/>
                </a:lnTo>
                <a:lnTo>
                  <a:pt x="79176" y="1772"/>
                </a:lnTo>
                <a:lnTo>
                  <a:pt x="77767" y="1945"/>
                </a:lnTo>
                <a:lnTo>
                  <a:pt x="76375" y="2124"/>
                </a:lnTo>
                <a:lnTo>
                  <a:pt x="74983" y="2314"/>
                </a:lnTo>
                <a:lnTo>
                  <a:pt x="73610" y="2504"/>
                </a:lnTo>
                <a:lnTo>
                  <a:pt x="72236" y="2706"/>
                </a:lnTo>
                <a:lnTo>
                  <a:pt x="70862" y="2920"/>
                </a:lnTo>
                <a:lnTo>
                  <a:pt x="69506" y="3133"/>
                </a:lnTo>
                <a:lnTo>
                  <a:pt x="68151" y="3353"/>
                </a:lnTo>
                <a:lnTo>
                  <a:pt x="66813" y="3583"/>
                </a:lnTo>
                <a:lnTo>
                  <a:pt x="65474" y="3820"/>
                </a:lnTo>
                <a:lnTo>
                  <a:pt x="64136" y="4057"/>
                </a:lnTo>
                <a:lnTo>
                  <a:pt x="62816" y="4305"/>
                </a:lnTo>
                <a:lnTo>
                  <a:pt x="61496" y="4559"/>
                </a:lnTo>
                <a:lnTo>
                  <a:pt x="60194" y="4818"/>
                </a:lnTo>
                <a:lnTo>
                  <a:pt x="58891" y="5084"/>
                </a:lnTo>
                <a:lnTo>
                  <a:pt x="56447" y="5586"/>
                </a:lnTo>
                <a:lnTo>
                  <a:pt x="55234" y="5834"/>
                </a:lnTo>
                <a:lnTo>
                  <a:pt x="53985" y="6071"/>
                </a:lnTo>
                <a:lnTo>
                  <a:pt x="52897" y="6284"/>
                </a:lnTo>
                <a:lnTo>
                  <a:pt x="51827" y="6498"/>
                </a:lnTo>
                <a:lnTo>
                  <a:pt x="50738" y="6717"/>
                </a:lnTo>
                <a:lnTo>
                  <a:pt x="49686" y="6936"/>
                </a:lnTo>
                <a:lnTo>
                  <a:pt x="48633" y="7155"/>
                </a:lnTo>
                <a:lnTo>
                  <a:pt x="47581" y="7380"/>
                </a:lnTo>
                <a:lnTo>
                  <a:pt x="46546" y="7606"/>
                </a:lnTo>
                <a:lnTo>
                  <a:pt x="45529" y="7836"/>
                </a:lnTo>
                <a:lnTo>
                  <a:pt x="44512" y="8067"/>
                </a:lnTo>
                <a:lnTo>
                  <a:pt x="43513" y="8304"/>
                </a:lnTo>
                <a:lnTo>
                  <a:pt x="42514" y="8540"/>
                </a:lnTo>
                <a:lnTo>
                  <a:pt x="41533" y="8783"/>
                </a:lnTo>
                <a:lnTo>
                  <a:pt x="40551" y="9025"/>
                </a:lnTo>
                <a:lnTo>
                  <a:pt x="39588" y="9273"/>
                </a:lnTo>
                <a:lnTo>
                  <a:pt x="38625" y="9521"/>
                </a:lnTo>
                <a:lnTo>
                  <a:pt x="37679" y="9775"/>
                </a:lnTo>
                <a:lnTo>
                  <a:pt x="36751" y="10029"/>
                </a:lnTo>
                <a:lnTo>
                  <a:pt x="35824" y="10283"/>
                </a:lnTo>
                <a:lnTo>
                  <a:pt x="34914" y="10543"/>
                </a:lnTo>
                <a:lnTo>
                  <a:pt x="34004" y="10808"/>
                </a:lnTo>
                <a:lnTo>
                  <a:pt x="33112" y="11068"/>
                </a:lnTo>
                <a:lnTo>
                  <a:pt x="32220" y="11339"/>
                </a:lnTo>
                <a:lnTo>
                  <a:pt x="31346" y="11610"/>
                </a:lnTo>
                <a:lnTo>
                  <a:pt x="30472" y="11881"/>
                </a:lnTo>
                <a:lnTo>
                  <a:pt x="29615" y="12158"/>
                </a:lnTo>
                <a:lnTo>
                  <a:pt x="28777" y="12435"/>
                </a:lnTo>
                <a:lnTo>
                  <a:pt x="27938" y="12718"/>
                </a:lnTo>
                <a:lnTo>
                  <a:pt x="27118" y="13001"/>
                </a:lnTo>
                <a:lnTo>
                  <a:pt x="26297" y="13289"/>
                </a:lnTo>
                <a:lnTo>
                  <a:pt x="25494" y="13578"/>
                </a:lnTo>
                <a:lnTo>
                  <a:pt x="24691" y="13872"/>
                </a:lnTo>
                <a:lnTo>
                  <a:pt x="23924" y="14167"/>
                </a:lnTo>
                <a:lnTo>
                  <a:pt x="23139" y="14467"/>
                </a:lnTo>
                <a:lnTo>
                  <a:pt x="22372" y="14767"/>
                </a:lnTo>
                <a:lnTo>
                  <a:pt x="21623" y="15067"/>
                </a:lnTo>
                <a:lnTo>
                  <a:pt x="20873" y="15378"/>
                </a:lnTo>
                <a:lnTo>
                  <a:pt x="20142" y="15684"/>
                </a:lnTo>
                <a:lnTo>
                  <a:pt x="19428" y="15996"/>
                </a:lnTo>
                <a:lnTo>
                  <a:pt x="18715" y="16313"/>
                </a:lnTo>
                <a:lnTo>
                  <a:pt x="18019" y="16631"/>
                </a:lnTo>
                <a:lnTo>
                  <a:pt x="17323" y="16948"/>
                </a:lnTo>
                <a:lnTo>
                  <a:pt x="16645" y="17271"/>
                </a:lnTo>
                <a:lnTo>
                  <a:pt x="15967" y="17600"/>
                </a:lnTo>
                <a:lnTo>
                  <a:pt x="15325" y="17929"/>
                </a:lnTo>
                <a:lnTo>
                  <a:pt x="14665" y="18258"/>
                </a:lnTo>
                <a:lnTo>
                  <a:pt x="14023" y="18592"/>
                </a:lnTo>
                <a:lnTo>
                  <a:pt x="13398" y="18933"/>
                </a:lnTo>
                <a:lnTo>
                  <a:pt x="12792" y="19273"/>
                </a:lnTo>
                <a:lnTo>
                  <a:pt x="12185" y="19614"/>
                </a:lnTo>
                <a:lnTo>
                  <a:pt x="11596" y="19960"/>
                </a:lnTo>
                <a:lnTo>
                  <a:pt x="11008" y="20312"/>
                </a:lnTo>
                <a:lnTo>
                  <a:pt x="10437" y="20664"/>
                </a:lnTo>
                <a:lnTo>
                  <a:pt x="9866" y="21016"/>
                </a:lnTo>
                <a:lnTo>
                  <a:pt x="9313" y="21374"/>
                </a:lnTo>
                <a:lnTo>
                  <a:pt x="8778" y="21737"/>
                </a:lnTo>
                <a:lnTo>
                  <a:pt x="8242" y="22101"/>
                </a:lnTo>
                <a:lnTo>
                  <a:pt x="7725" y="22464"/>
                </a:lnTo>
                <a:lnTo>
                  <a:pt x="7226" y="22834"/>
                </a:lnTo>
                <a:lnTo>
                  <a:pt x="6726" y="23203"/>
                </a:lnTo>
                <a:lnTo>
                  <a:pt x="6244" y="23578"/>
                </a:lnTo>
                <a:lnTo>
                  <a:pt x="5763" y="23959"/>
                </a:lnTo>
                <a:lnTo>
                  <a:pt x="5299" y="24340"/>
                </a:lnTo>
                <a:lnTo>
                  <a:pt x="4853" y="24721"/>
                </a:lnTo>
                <a:lnTo>
                  <a:pt x="4407" y="25107"/>
                </a:lnTo>
                <a:lnTo>
                  <a:pt x="4032" y="25459"/>
                </a:lnTo>
                <a:lnTo>
                  <a:pt x="3657" y="25817"/>
                </a:lnTo>
                <a:lnTo>
                  <a:pt x="3318" y="26169"/>
                </a:lnTo>
                <a:lnTo>
                  <a:pt x="2997" y="26527"/>
                </a:lnTo>
                <a:lnTo>
                  <a:pt x="2694" y="26885"/>
                </a:lnTo>
                <a:lnTo>
                  <a:pt x="2391" y="27242"/>
                </a:lnTo>
                <a:lnTo>
                  <a:pt x="2123" y="27606"/>
                </a:lnTo>
                <a:lnTo>
                  <a:pt x="1873" y="27964"/>
                </a:lnTo>
                <a:lnTo>
                  <a:pt x="1641" y="28327"/>
                </a:lnTo>
                <a:lnTo>
                  <a:pt x="1427" y="28691"/>
                </a:lnTo>
                <a:lnTo>
                  <a:pt x="1231" y="29054"/>
                </a:lnTo>
                <a:lnTo>
                  <a:pt x="1053" y="29418"/>
                </a:lnTo>
                <a:lnTo>
                  <a:pt x="892" y="29781"/>
                </a:lnTo>
                <a:lnTo>
                  <a:pt x="749" y="30145"/>
                </a:lnTo>
                <a:lnTo>
                  <a:pt x="607" y="30514"/>
                </a:lnTo>
                <a:lnTo>
                  <a:pt x="482" y="30884"/>
                </a:lnTo>
                <a:lnTo>
                  <a:pt x="375" y="31247"/>
                </a:lnTo>
                <a:lnTo>
                  <a:pt x="286" y="31616"/>
                </a:lnTo>
                <a:lnTo>
                  <a:pt x="214" y="31986"/>
                </a:lnTo>
                <a:lnTo>
                  <a:pt x="143" y="32355"/>
                </a:lnTo>
                <a:lnTo>
                  <a:pt x="89" y="32724"/>
                </a:lnTo>
                <a:lnTo>
                  <a:pt x="54" y="33099"/>
                </a:lnTo>
                <a:lnTo>
                  <a:pt x="18" y="33469"/>
                </a:lnTo>
                <a:lnTo>
                  <a:pt x="18" y="33838"/>
                </a:lnTo>
                <a:lnTo>
                  <a:pt x="0" y="34213"/>
                </a:lnTo>
                <a:lnTo>
                  <a:pt x="18" y="34582"/>
                </a:lnTo>
                <a:lnTo>
                  <a:pt x="54" y="35333"/>
                </a:lnTo>
                <a:lnTo>
                  <a:pt x="125" y="36077"/>
                </a:lnTo>
                <a:lnTo>
                  <a:pt x="232" y="36821"/>
                </a:lnTo>
                <a:lnTo>
                  <a:pt x="357" y="37398"/>
                </a:lnTo>
                <a:lnTo>
                  <a:pt x="518" y="37970"/>
                </a:lnTo>
                <a:lnTo>
                  <a:pt x="714" y="38535"/>
                </a:lnTo>
                <a:lnTo>
                  <a:pt x="946" y="39095"/>
                </a:lnTo>
                <a:lnTo>
                  <a:pt x="1231" y="39655"/>
                </a:lnTo>
                <a:lnTo>
                  <a:pt x="1534" y="40203"/>
                </a:lnTo>
                <a:lnTo>
                  <a:pt x="1873" y="40751"/>
                </a:lnTo>
                <a:lnTo>
                  <a:pt x="2248" y="41299"/>
                </a:lnTo>
                <a:lnTo>
                  <a:pt x="2658" y="41836"/>
                </a:lnTo>
                <a:lnTo>
                  <a:pt x="3104" y="42373"/>
                </a:lnTo>
                <a:lnTo>
                  <a:pt x="3586" y="42909"/>
                </a:lnTo>
                <a:lnTo>
                  <a:pt x="4086" y="43440"/>
                </a:lnTo>
                <a:lnTo>
                  <a:pt x="4621" y="43965"/>
                </a:lnTo>
                <a:lnTo>
                  <a:pt x="5174" y="44490"/>
                </a:lnTo>
                <a:lnTo>
                  <a:pt x="5763" y="45010"/>
                </a:lnTo>
                <a:lnTo>
                  <a:pt x="6369" y="45529"/>
                </a:lnTo>
                <a:lnTo>
                  <a:pt x="6994" y="46043"/>
                </a:lnTo>
                <a:lnTo>
                  <a:pt x="7654" y="46556"/>
                </a:lnTo>
                <a:lnTo>
                  <a:pt x="8332" y="47064"/>
                </a:lnTo>
                <a:lnTo>
                  <a:pt x="9027" y="47572"/>
                </a:lnTo>
                <a:lnTo>
                  <a:pt x="9741" y="48080"/>
                </a:lnTo>
                <a:lnTo>
                  <a:pt x="10490" y="48582"/>
                </a:lnTo>
                <a:lnTo>
                  <a:pt x="11240" y="49084"/>
                </a:lnTo>
                <a:lnTo>
                  <a:pt x="12007" y="49586"/>
                </a:lnTo>
                <a:lnTo>
                  <a:pt x="12792" y="50082"/>
                </a:lnTo>
                <a:lnTo>
                  <a:pt x="13595" y="50578"/>
                </a:lnTo>
                <a:lnTo>
                  <a:pt x="14397" y="51074"/>
                </a:lnTo>
                <a:lnTo>
                  <a:pt x="15236" y="51571"/>
                </a:lnTo>
                <a:lnTo>
                  <a:pt x="16913" y="52558"/>
                </a:lnTo>
                <a:lnTo>
                  <a:pt x="18626" y="53538"/>
                </a:lnTo>
                <a:lnTo>
                  <a:pt x="20320" y="54502"/>
                </a:lnTo>
                <a:lnTo>
                  <a:pt x="21997" y="55466"/>
                </a:lnTo>
                <a:lnTo>
                  <a:pt x="23674" y="56435"/>
                </a:lnTo>
                <a:lnTo>
                  <a:pt x="25334" y="57405"/>
                </a:lnTo>
                <a:lnTo>
                  <a:pt x="28634" y="59349"/>
                </a:lnTo>
                <a:lnTo>
                  <a:pt x="31899" y="61300"/>
                </a:lnTo>
                <a:lnTo>
                  <a:pt x="35164" y="63250"/>
                </a:lnTo>
                <a:lnTo>
                  <a:pt x="38393" y="65201"/>
                </a:lnTo>
                <a:lnTo>
                  <a:pt x="44869" y="69113"/>
                </a:lnTo>
                <a:lnTo>
                  <a:pt x="45636" y="69586"/>
                </a:lnTo>
                <a:lnTo>
                  <a:pt x="46385" y="70065"/>
                </a:lnTo>
                <a:lnTo>
                  <a:pt x="47117" y="70550"/>
                </a:lnTo>
                <a:lnTo>
                  <a:pt x="47795" y="71040"/>
                </a:lnTo>
                <a:lnTo>
                  <a:pt x="48455" y="71537"/>
                </a:lnTo>
                <a:lnTo>
                  <a:pt x="49079" y="72033"/>
                </a:lnTo>
                <a:lnTo>
                  <a:pt x="49668" y="72535"/>
                </a:lnTo>
                <a:lnTo>
                  <a:pt x="49935" y="72789"/>
                </a:lnTo>
                <a:lnTo>
                  <a:pt x="50203" y="73043"/>
                </a:lnTo>
                <a:lnTo>
                  <a:pt x="50453" y="73285"/>
                </a:lnTo>
                <a:lnTo>
                  <a:pt x="50685" y="73539"/>
                </a:lnTo>
                <a:lnTo>
                  <a:pt x="50899" y="73787"/>
                </a:lnTo>
                <a:lnTo>
                  <a:pt x="51095" y="74035"/>
                </a:lnTo>
                <a:lnTo>
                  <a:pt x="51470" y="74543"/>
                </a:lnTo>
                <a:lnTo>
                  <a:pt x="51809" y="75051"/>
                </a:lnTo>
                <a:lnTo>
                  <a:pt x="52451" y="76078"/>
                </a:lnTo>
                <a:lnTo>
                  <a:pt x="52772" y="76586"/>
                </a:lnTo>
                <a:lnTo>
                  <a:pt x="53129" y="77094"/>
                </a:lnTo>
                <a:lnTo>
                  <a:pt x="53397" y="77480"/>
                </a:lnTo>
                <a:lnTo>
                  <a:pt x="53539" y="77676"/>
                </a:lnTo>
                <a:lnTo>
                  <a:pt x="53700" y="77867"/>
                </a:lnTo>
                <a:lnTo>
                  <a:pt x="53878" y="78057"/>
                </a:lnTo>
                <a:lnTo>
                  <a:pt x="53985" y="78150"/>
                </a:lnTo>
                <a:lnTo>
                  <a:pt x="54092" y="78236"/>
                </a:lnTo>
                <a:lnTo>
                  <a:pt x="54217" y="78323"/>
                </a:lnTo>
                <a:lnTo>
                  <a:pt x="54342" y="78409"/>
                </a:lnTo>
                <a:lnTo>
                  <a:pt x="54485" y="78490"/>
                </a:lnTo>
                <a:lnTo>
                  <a:pt x="54645" y="78571"/>
                </a:lnTo>
                <a:lnTo>
                  <a:pt x="54770" y="78617"/>
                </a:lnTo>
                <a:lnTo>
                  <a:pt x="54895" y="78657"/>
                </a:lnTo>
                <a:lnTo>
                  <a:pt x="55056" y="78692"/>
                </a:lnTo>
                <a:lnTo>
                  <a:pt x="55234" y="78727"/>
                </a:lnTo>
                <a:lnTo>
                  <a:pt x="55413" y="78755"/>
                </a:lnTo>
                <a:lnTo>
                  <a:pt x="55627" y="78784"/>
                </a:lnTo>
                <a:lnTo>
                  <a:pt x="55841" y="78807"/>
                </a:lnTo>
                <a:lnTo>
                  <a:pt x="56073" y="78830"/>
                </a:lnTo>
                <a:lnTo>
                  <a:pt x="56536" y="78865"/>
                </a:lnTo>
                <a:lnTo>
                  <a:pt x="57018" y="78882"/>
                </a:lnTo>
                <a:lnTo>
                  <a:pt x="57482" y="78894"/>
                </a:lnTo>
                <a:lnTo>
                  <a:pt x="57928" y="78900"/>
                </a:lnTo>
                <a:lnTo>
                  <a:pt x="57999" y="78888"/>
                </a:lnTo>
                <a:lnTo>
                  <a:pt x="58089" y="78877"/>
                </a:lnTo>
                <a:lnTo>
                  <a:pt x="58196" y="78848"/>
                </a:lnTo>
                <a:lnTo>
                  <a:pt x="58303" y="78813"/>
                </a:lnTo>
                <a:lnTo>
                  <a:pt x="58392" y="78767"/>
                </a:lnTo>
                <a:lnTo>
                  <a:pt x="58499" y="78721"/>
                </a:lnTo>
                <a:lnTo>
                  <a:pt x="58695" y="78611"/>
                </a:lnTo>
                <a:lnTo>
                  <a:pt x="58874" y="78490"/>
                </a:lnTo>
                <a:lnTo>
                  <a:pt x="58927" y="78427"/>
                </a:lnTo>
                <a:lnTo>
                  <a:pt x="58998" y="78369"/>
                </a:lnTo>
                <a:lnTo>
                  <a:pt x="59034" y="78305"/>
                </a:lnTo>
                <a:lnTo>
                  <a:pt x="59052" y="78253"/>
                </a:lnTo>
                <a:lnTo>
                  <a:pt x="59070" y="78201"/>
                </a:lnTo>
                <a:lnTo>
                  <a:pt x="59052" y="78155"/>
                </a:lnTo>
                <a:lnTo>
                  <a:pt x="58552" y="77284"/>
                </a:lnTo>
                <a:lnTo>
                  <a:pt x="58071" y="76413"/>
                </a:lnTo>
                <a:lnTo>
                  <a:pt x="57589" y="75541"/>
                </a:lnTo>
                <a:lnTo>
                  <a:pt x="57089" y="74670"/>
                </a:lnTo>
                <a:lnTo>
                  <a:pt x="56822" y="74237"/>
                </a:lnTo>
                <a:lnTo>
                  <a:pt x="56536" y="73804"/>
                </a:lnTo>
                <a:lnTo>
                  <a:pt x="56251" y="73372"/>
                </a:lnTo>
                <a:lnTo>
                  <a:pt x="55930" y="72939"/>
                </a:lnTo>
                <a:lnTo>
                  <a:pt x="55609" y="72512"/>
                </a:lnTo>
                <a:lnTo>
                  <a:pt x="55252" y="72091"/>
                </a:lnTo>
                <a:lnTo>
                  <a:pt x="54877" y="71669"/>
                </a:lnTo>
                <a:lnTo>
                  <a:pt x="54467" y="71248"/>
                </a:lnTo>
                <a:lnTo>
                  <a:pt x="54057" y="70861"/>
                </a:lnTo>
                <a:lnTo>
                  <a:pt x="53611" y="70475"/>
                </a:lnTo>
                <a:lnTo>
                  <a:pt x="53147" y="70088"/>
                </a:lnTo>
                <a:lnTo>
                  <a:pt x="52665" y="69707"/>
                </a:lnTo>
                <a:lnTo>
                  <a:pt x="52166" y="69327"/>
                </a:lnTo>
                <a:lnTo>
                  <a:pt x="51630" y="68951"/>
                </a:lnTo>
                <a:lnTo>
                  <a:pt x="51095" y="68571"/>
                </a:lnTo>
                <a:lnTo>
                  <a:pt x="50542" y="68195"/>
                </a:lnTo>
                <a:lnTo>
                  <a:pt x="49400" y="67451"/>
                </a:lnTo>
                <a:lnTo>
                  <a:pt x="48223" y="66712"/>
                </a:lnTo>
                <a:lnTo>
                  <a:pt x="47045" y="65974"/>
                </a:lnTo>
                <a:lnTo>
                  <a:pt x="45868" y="65235"/>
                </a:lnTo>
                <a:lnTo>
                  <a:pt x="42443" y="63060"/>
                </a:lnTo>
                <a:lnTo>
                  <a:pt x="38999" y="60884"/>
                </a:lnTo>
                <a:lnTo>
                  <a:pt x="32095" y="56545"/>
                </a:lnTo>
                <a:lnTo>
                  <a:pt x="25173" y="52206"/>
                </a:lnTo>
                <a:lnTo>
                  <a:pt x="18269" y="47860"/>
                </a:lnTo>
                <a:lnTo>
                  <a:pt x="17305" y="47249"/>
                </a:lnTo>
                <a:lnTo>
                  <a:pt x="16378" y="46631"/>
                </a:lnTo>
                <a:lnTo>
                  <a:pt x="15450" y="46008"/>
                </a:lnTo>
                <a:lnTo>
                  <a:pt x="14576" y="45385"/>
                </a:lnTo>
                <a:lnTo>
                  <a:pt x="13719" y="44756"/>
                </a:lnTo>
                <a:lnTo>
                  <a:pt x="13309" y="44438"/>
                </a:lnTo>
                <a:lnTo>
                  <a:pt x="12899" y="44121"/>
                </a:lnTo>
                <a:lnTo>
                  <a:pt x="12524" y="43804"/>
                </a:lnTo>
                <a:lnTo>
                  <a:pt x="12149" y="43481"/>
                </a:lnTo>
                <a:lnTo>
                  <a:pt x="11775" y="43163"/>
                </a:lnTo>
                <a:lnTo>
                  <a:pt x="11436" y="42840"/>
                </a:lnTo>
                <a:lnTo>
                  <a:pt x="11097" y="42517"/>
                </a:lnTo>
                <a:lnTo>
                  <a:pt x="10776" y="42194"/>
                </a:lnTo>
                <a:lnTo>
                  <a:pt x="10455" y="41871"/>
                </a:lnTo>
                <a:lnTo>
                  <a:pt x="10169" y="41542"/>
                </a:lnTo>
                <a:lnTo>
                  <a:pt x="9902" y="41213"/>
                </a:lnTo>
                <a:lnTo>
                  <a:pt x="9634" y="40884"/>
                </a:lnTo>
                <a:lnTo>
                  <a:pt x="9402" y="40555"/>
                </a:lnTo>
                <a:lnTo>
                  <a:pt x="9170" y="40220"/>
                </a:lnTo>
                <a:lnTo>
                  <a:pt x="8974" y="39886"/>
                </a:lnTo>
                <a:lnTo>
                  <a:pt x="8778" y="39551"/>
                </a:lnTo>
                <a:lnTo>
                  <a:pt x="8617" y="39216"/>
                </a:lnTo>
                <a:lnTo>
                  <a:pt x="8474" y="38876"/>
                </a:lnTo>
                <a:lnTo>
                  <a:pt x="8349" y="38541"/>
                </a:lnTo>
                <a:lnTo>
                  <a:pt x="8242" y="38201"/>
                </a:lnTo>
                <a:lnTo>
                  <a:pt x="8171" y="37854"/>
                </a:lnTo>
                <a:lnTo>
                  <a:pt x="8118" y="37514"/>
                </a:lnTo>
                <a:lnTo>
                  <a:pt x="8046" y="36862"/>
                </a:lnTo>
                <a:lnTo>
                  <a:pt x="8011" y="36210"/>
                </a:lnTo>
                <a:lnTo>
                  <a:pt x="8011" y="35569"/>
                </a:lnTo>
                <a:lnTo>
                  <a:pt x="8046" y="34923"/>
                </a:lnTo>
                <a:lnTo>
                  <a:pt x="8118" y="34282"/>
                </a:lnTo>
                <a:lnTo>
                  <a:pt x="8225" y="33648"/>
                </a:lnTo>
                <a:lnTo>
                  <a:pt x="8367" y="33013"/>
                </a:lnTo>
                <a:lnTo>
                  <a:pt x="8528" y="32384"/>
                </a:lnTo>
                <a:lnTo>
                  <a:pt x="8742" y="31755"/>
                </a:lnTo>
                <a:lnTo>
                  <a:pt x="8992" y="31132"/>
                </a:lnTo>
                <a:lnTo>
                  <a:pt x="9295" y="30509"/>
                </a:lnTo>
                <a:lnTo>
                  <a:pt x="9616" y="29891"/>
                </a:lnTo>
                <a:lnTo>
                  <a:pt x="9973" y="29274"/>
                </a:lnTo>
                <a:lnTo>
                  <a:pt x="10383" y="28662"/>
                </a:lnTo>
                <a:lnTo>
                  <a:pt x="10829" y="28056"/>
                </a:lnTo>
                <a:lnTo>
                  <a:pt x="11311" y="27450"/>
                </a:lnTo>
                <a:lnTo>
                  <a:pt x="11579" y="27150"/>
                </a:lnTo>
                <a:lnTo>
                  <a:pt x="11846" y="26850"/>
                </a:lnTo>
                <a:lnTo>
                  <a:pt x="12114" y="26550"/>
                </a:lnTo>
                <a:lnTo>
                  <a:pt x="12417" y="26250"/>
                </a:lnTo>
                <a:lnTo>
                  <a:pt x="12720" y="25956"/>
                </a:lnTo>
                <a:lnTo>
                  <a:pt x="13024" y="25661"/>
                </a:lnTo>
                <a:lnTo>
                  <a:pt x="13345" y="25361"/>
                </a:lnTo>
                <a:lnTo>
                  <a:pt x="13684" y="25067"/>
                </a:lnTo>
                <a:lnTo>
                  <a:pt x="14023" y="24778"/>
                </a:lnTo>
                <a:lnTo>
                  <a:pt x="14380" y="24484"/>
                </a:lnTo>
                <a:lnTo>
                  <a:pt x="14736" y="24190"/>
                </a:lnTo>
                <a:lnTo>
                  <a:pt x="15129" y="23901"/>
                </a:lnTo>
                <a:lnTo>
                  <a:pt x="15503" y="23613"/>
                </a:lnTo>
                <a:lnTo>
                  <a:pt x="15914" y="23324"/>
                </a:lnTo>
                <a:lnTo>
                  <a:pt x="16324" y="23036"/>
                </a:lnTo>
                <a:lnTo>
                  <a:pt x="16734" y="22753"/>
                </a:lnTo>
                <a:lnTo>
                  <a:pt x="17180" y="22464"/>
                </a:lnTo>
                <a:lnTo>
                  <a:pt x="17626" y="22182"/>
                </a:lnTo>
                <a:lnTo>
                  <a:pt x="18073" y="21899"/>
                </a:lnTo>
                <a:lnTo>
                  <a:pt x="18536" y="21616"/>
                </a:lnTo>
                <a:lnTo>
                  <a:pt x="19018" y="21333"/>
                </a:lnTo>
                <a:lnTo>
                  <a:pt x="19518" y="21056"/>
                </a:lnTo>
                <a:lnTo>
                  <a:pt x="20017" y="20779"/>
                </a:lnTo>
                <a:lnTo>
                  <a:pt x="20534" y="20497"/>
                </a:lnTo>
                <a:lnTo>
                  <a:pt x="21070" y="20226"/>
                </a:lnTo>
                <a:lnTo>
                  <a:pt x="21605" y="19949"/>
                </a:lnTo>
                <a:lnTo>
                  <a:pt x="22158" y="19672"/>
                </a:lnTo>
                <a:lnTo>
                  <a:pt x="22729" y="19400"/>
                </a:lnTo>
                <a:lnTo>
                  <a:pt x="23300" y="19129"/>
                </a:lnTo>
                <a:lnTo>
                  <a:pt x="23888" y="18858"/>
                </a:lnTo>
                <a:lnTo>
                  <a:pt x="24495" y="18587"/>
                </a:lnTo>
                <a:lnTo>
                  <a:pt x="25102" y="18321"/>
                </a:lnTo>
                <a:lnTo>
                  <a:pt x="26618" y="17669"/>
                </a:lnTo>
                <a:lnTo>
                  <a:pt x="28170" y="17034"/>
                </a:lnTo>
                <a:lnTo>
                  <a:pt x="29758" y="16405"/>
                </a:lnTo>
                <a:lnTo>
                  <a:pt x="30561" y="16094"/>
                </a:lnTo>
                <a:lnTo>
                  <a:pt x="31364" y="15782"/>
                </a:lnTo>
                <a:lnTo>
                  <a:pt x="32184" y="15476"/>
                </a:lnTo>
                <a:lnTo>
                  <a:pt x="33023" y="15176"/>
                </a:lnTo>
                <a:lnTo>
                  <a:pt x="33843" y="14876"/>
                </a:lnTo>
                <a:lnTo>
                  <a:pt x="34682" y="14576"/>
                </a:lnTo>
                <a:lnTo>
                  <a:pt x="35538" y="14282"/>
                </a:lnTo>
                <a:lnTo>
                  <a:pt x="36395" y="13993"/>
                </a:lnTo>
                <a:lnTo>
                  <a:pt x="37269" y="13705"/>
                </a:lnTo>
                <a:lnTo>
                  <a:pt x="38143" y="13416"/>
                </a:lnTo>
                <a:lnTo>
                  <a:pt x="39017" y="13134"/>
                </a:lnTo>
                <a:lnTo>
                  <a:pt x="39909" y="12857"/>
                </a:lnTo>
                <a:lnTo>
                  <a:pt x="40819" y="12580"/>
                </a:lnTo>
                <a:lnTo>
                  <a:pt x="41729" y="12308"/>
                </a:lnTo>
                <a:lnTo>
                  <a:pt x="42657" y="12037"/>
                </a:lnTo>
                <a:lnTo>
                  <a:pt x="43584" y="11772"/>
                </a:lnTo>
                <a:lnTo>
                  <a:pt x="44530" y="11506"/>
                </a:lnTo>
                <a:lnTo>
                  <a:pt x="45475" y="11252"/>
                </a:lnTo>
                <a:lnTo>
                  <a:pt x="46439" y="10993"/>
                </a:lnTo>
                <a:lnTo>
                  <a:pt x="47402" y="10739"/>
                </a:lnTo>
                <a:lnTo>
                  <a:pt x="48383" y="10491"/>
                </a:lnTo>
                <a:lnTo>
                  <a:pt x="49365" y="10248"/>
                </a:lnTo>
                <a:lnTo>
                  <a:pt x="50364" y="10006"/>
                </a:lnTo>
                <a:lnTo>
                  <a:pt x="51381" y="9769"/>
                </a:lnTo>
                <a:lnTo>
                  <a:pt x="52397" y="9533"/>
                </a:lnTo>
                <a:lnTo>
                  <a:pt x="53432" y="9308"/>
                </a:lnTo>
                <a:lnTo>
                  <a:pt x="54735" y="9019"/>
                </a:lnTo>
                <a:lnTo>
                  <a:pt x="56055" y="8737"/>
                </a:lnTo>
                <a:lnTo>
                  <a:pt x="57375" y="8460"/>
                </a:lnTo>
                <a:lnTo>
                  <a:pt x="58713" y="8183"/>
                </a:lnTo>
                <a:lnTo>
                  <a:pt x="60051" y="7917"/>
                </a:lnTo>
                <a:lnTo>
                  <a:pt x="61389" y="7646"/>
                </a:lnTo>
                <a:lnTo>
                  <a:pt x="62745" y="7386"/>
                </a:lnTo>
                <a:lnTo>
                  <a:pt x="64101" y="7132"/>
                </a:lnTo>
                <a:lnTo>
                  <a:pt x="65474" y="6878"/>
                </a:lnTo>
                <a:lnTo>
                  <a:pt x="66848" y="6630"/>
                </a:lnTo>
                <a:lnTo>
                  <a:pt x="68222" y="6388"/>
                </a:lnTo>
                <a:lnTo>
                  <a:pt x="69613" y="6151"/>
                </a:lnTo>
                <a:lnTo>
                  <a:pt x="71005" y="5921"/>
                </a:lnTo>
                <a:lnTo>
                  <a:pt x="72414" y="5695"/>
                </a:lnTo>
                <a:lnTo>
                  <a:pt x="73824" y="5482"/>
                </a:lnTo>
                <a:lnTo>
                  <a:pt x="75251" y="5268"/>
                </a:lnTo>
                <a:lnTo>
                  <a:pt x="76678" y="5061"/>
                </a:lnTo>
                <a:lnTo>
                  <a:pt x="78123" y="4865"/>
                </a:lnTo>
                <a:lnTo>
                  <a:pt x="79568" y="4668"/>
                </a:lnTo>
                <a:lnTo>
                  <a:pt x="81014" y="4484"/>
                </a:lnTo>
                <a:lnTo>
                  <a:pt x="82476" y="4311"/>
                </a:lnTo>
                <a:lnTo>
                  <a:pt x="83957" y="4137"/>
                </a:lnTo>
                <a:lnTo>
                  <a:pt x="85438" y="3976"/>
                </a:lnTo>
                <a:lnTo>
                  <a:pt x="86937" y="3826"/>
                </a:lnTo>
                <a:lnTo>
                  <a:pt x="88435" y="3676"/>
                </a:lnTo>
                <a:lnTo>
                  <a:pt x="89934" y="3537"/>
                </a:lnTo>
                <a:lnTo>
                  <a:pt x="91450" y="3410"/>
                </a:lnTo>
                <a:lnTo>
                  <a:pt x="92984" y="3289"/>
                </a:lnTo>
                <a:lnTo>
                  <a:pt x="94519" y="3180"/>
                </a:lnTo>
                <a:lnTo>
                  <a:pt x="96071" y="3076"/>
                </a:lnTo>
                <a:lnTo>
                  <a:pt x="97623" y="2983"/>
                </a:lnTo>
                <a:lnTo>
                  <a:pt x="99193" y="2903"/>
                </a:lnTo>
                <a:lnTo>
                  <a:pt x="100049" y="2862"/>
                </a:lnTo>
                <a:lnTo>
                  <a:pt x="100906" y="2828"/>
                </a:lnTo>
                <a:lnTo>
                  <a:pt x="101762" y="2793"/>
                </a:lnTo>
                <a:lnTo>
                  <a:pt x="102618" y="2770"/>
                </a:lnTo>
                <a:lnTo>
                  <a:pt x="103492" y="2747"/>
                </a:lnTo>
                <a:lnTo>
                  <a:pt x="104349" y="2724"/>
                </a:lnTo>
                <a:lnTo>
                  <a:pt x="105223" y="2712"/>
                </a:lnTo>
                <a:lnTo>
                  <a:pt x="106097" y="2695"/>
                </a:lnTo>
                <a:lnTo>
                  <a:pt x="107828" y="2683"/>
                </a:lnTo>
                <a:lnTo>
                  <a:pt x="109576" y="2678"/>
                </a:lnTo>
                <a:lnTo>
                  <a:pt x="111342" y="2689"/>
                </a:lnTo>
                <a:lnTo>
                  <a:pt x="113091" y="2706"/>
                </a:lnTo>
                <a:lnTo>
                  <a:pt x="114857" y="2729"/>
                </a:lnTo>
                <a:lnTo>
                  <a:pt x="116605" y="2758"/>
                </a:lnTo>
                <a:lnTo>
                  <a:pt x="118371" y="2799"/>
                </a:lnTo>
                <a:lnTo>
                  <a:pt x="120138" y="2833"/>
                </a:lnTo>
                <a:lnTo>
                  <a:pt x="123634" y="2920"/>
                </a:lnTo>
                <a:lnTo>
                  <a:pt x="127131" y="3006"/>
                </a:lnTo>
                <a:lnTo>
                  <a:pt x="128184" y="3035"/>
                </a:lnTo>
                <a:lnTo>
                  <a:pt x="129236" y="3076"/>
                </a:lnTo>
                <a:lnTo>
                  <a:pt x="130289" y="3122"/>
                </a:lnTo>
                <a:lnTo>
                  <a:pt x="131323" y="3174"/>
                </a:lnTo>
                <a:lnTo>
                  <a:pt x="132376" y="3237"/>
                </a:lnTo>
                <a:lnTo>
                  <a:pt x="133411" y="3301"/>
                </a:lnTo>
                <a:lnTo>
                  <a:pt x="134463" y="3376"/>
                </a:lnTo>
                <a:lnTo>
                  <a:pt x="135498" y="3451"/>
                </a:lnTo>
                <a:lnTo>
                  <a:pt x="137568" y="3607"/>
                </a:lnTo>
                <a:lnTo>
                  <a:pt x="139637" y="3774"/>
                </a:lnTo>
                <a:lnTo>
                  <a:pt x="141724" y="3947"/>
                </a:lnTo>
                <a:lnTo>
                  <a:pt x="143794" y="4109"/>
                </a:lnTo>
                <a:lnTo>
                  <a:pt x="144793" y="4189"/>
                </a:lnTo>
                <a:lnTo>
                  <a:pt x="145774" y="4276"/>
                </a:lnTo>
                <a:lnTo>
                  <a:pt x="146755" y="4368"/>
                </a:lnTo>
                <a:lnTo>
                  <a:pt x="147719" y="4472"/>
                </a:lnTo>
                <a:lnTo>
                  <a:pt x="148664" y="4582"/>
                </a:lnTo>
                <a:lnTo>
                  <a:pt x="149610" y="4691"/>
                </a:lnTo>
                <a:lnTo>
                  <a:pt x="150538" y="4813"/>
                </a:lnTo>
                <a:lnTo>
                  <a:pt x="151465" y="4940"/>
                </a:lnTo>
                <a:lnTo>
                  <a:pt x="152375" y="5072"/>
                </a:lnTo>
                <a:lnTo>
                  <a:pt x="153285" y="5211"/>
                </a:lnTo>
                <a:lnTo>
                  <a:pt x="154177" y="5355"/>
                </a:lnTo>
                <a:lnTo>
                  <a:pt x="155051" y="5499"/>
                </a:lnTo>
                <a:lnTo>
                  <a:pt x="155943" y="5655"/>
                </a:lnTo>
                <a:lnTo>
                  <a:pt x="156800" y="5811"/>
                </a:lnTo>
                <a:lnTo>
                  <a:pt x="157656" y="5972"/>
                </a:lnTo>
                <a:lnTo>
                  <a:pt x="158512" y="6140"/>
                </a:lnTo>
                <a:lnTo>
                  <a:pt x="159351" y="6307"/>
                </a:lnTo>
                <a:lnTo>
                  <a:pt x="160189" y="6486"/>
                </a:lnTo>
                <a:lnTo>
                  <a:pt x="161028" y="6665"/>
                </a:lnTo>
                <a:lnTo>
                  <a:pt x="161848" y="6844"/>
                </a:lnTo>
                <a:lnTo>
                  <a:pt x="162669" y="7028"/>
                </a:lnTo>
                <a:lnTo>
                  <a:pt x="163472" y="7219"/>
                </a:lnTo>
                <a:lnTo>
                  <a:pt x="165078" y="7606"/>
                </a:lnTo>
                <a:lnTo>
                  <a:pt x="166665" y="7998"/>
                </a:lnTo>
                <a:lnTo>
                  <a:pt x="168235" y="8402"/>
                </a:lnTo>
                <a:lnTo>
                  <a:pt x="169787" y="8817"/>
                </a:lnTo>
                <a:lnTo>
                  <a:pt x="171340" y="9233"/>
                </a:lnTo>
                <a:lnTo>
                  <a:pt x="173570" y="9850"/>
                </a:lnTo>
                <a:lnTo>
                  <a:pt x="175782" y="10479"/>
                </a:lnTo>
                <a:lnTo>
                  <a:pt x="177976" y="11108"/>
                </a:lnTo>
                <a:lnTo>
                  <a:pt x="180135" y="11754"/>
                </a:lnTo>
                <a:lnTo>
                  <a:pt x="181205" y="12078"/>
                </a:lnTo>
                <a:lnTo>
                  <a:pt x="182258" y="12407"/>
                </a:lnTo>
                <a:lnTo>
                  <a:pt x="183310" y="12735"/>
                </a:lnTo>
                <a:lnTo>
                  <a:pt x="184363" y="13064"/>
                </a:lnTo>
                <a:lnTo>
                  <a:pt x="185398" y="13399"/>
                </a:lnTo>
                <a:lnTo>
                  <a:pt x="186415" y="13740"/>
                </a:lnTo>
                <a:lnTo>
                  <a:pt x="187432" y="14080"/>
                </a:lnTo>
                <a:lnTo>
                  <a:pt x="188431" y="14420"/>
                </a:lnTo>
                <a:lnTo>
                  <a:pt x="189430" y="14767"/>
                </a:lnTo>
                <a:lnTo>
                  <a:pt x="190411" y="15113"/>
                </a:lnTo>
                <a:lnTo>
                  <a:pt x="191392" y="15465"/>
                </a:lnTo>
                <a:lnTo>
                  <a:pt x="192356" y="15823"/>
                </a:lnTo>
                <a:lnTo>
                  <a:pt x="193301" y="16180"/>
                </a:lnTo>
                <a:lnTo>
                  <a:pt x="194247" y="16544"/>
                </a:lnTo>
                <a:lnTo>
                  <a:pt x="195174" y="16908"/>
                </a:lnTo>
                <a:lnTo>
                  <a:pt x="196084" y="17277"/>
                </a:lnTo>
                <a:lnTo>
                  <a:pt x="196976" y="17652"/>
                </a:lnTo>
                <a:lnTo>
                  <a:pt x="197868" y="18027"/>
                </a:lnTo>
                <a:lnTo>
                  <a:pt x="198742" y="18408"/>
                </a:lnTo>
                <a:lnTo>
                  <a:pt x="199599" y="18794"/>
                </a:lnTo>
                <a:lnTo>
                  <a:pt x="200455" y="19181"/>
                </a:lnTo>
                <a:lnTo>
                  <a:pt x="201276" y="19573"/>
                </a:lnTo>
                <a:lnTo>
                  <a:pt x="202096" y="19966"/>
                </a:lnTo>
                <a:lnTo>
                  <a:pt x="202899" y="20370"/>
                </a:lnTo>
                <a:lnTo>
                  <a:pt x="203666" y="20762"/>
                </a:lnTo>
                <a:lnTo>
                  <a:pt x="204434" y="21160"/>
                </a:lnTo>
                <a:lnTo>
                  <a:pt x="205165" y="21564"/>
                </a:lnTo>
                <a:lnTo>
                  <a:pt x="205914" y="21962"/>
                </a:lnTo>
                <a:lnTo>
                  <a:pt x="206628" y="22366"/>
                </a:lnTo>
                <a:lnTo>
                  <a:pt x="207342" y="22776"/>
                </a:lnTo>
                <a:lnTo>
                  <a:pt x="208019" y="23180"/>
                </a:lnTo>
                <a:lnTo>
                  <a:pt x="208697" y="23590"/>
                </a:lnTo>
                <a:lnTo>
                  <a:pt x="209357" y="23999"/>
                </a:lnTo>
                <a:lnTo>
                  <a:pt x="210000" y="24415"/>
                </a:lnTo>
                <a:lnTo>
                  <a:pt x="210624" y="24830"/>
                </a:lnTo>
                <a:lnTo>
                  <a:pt x="211231" y="25252"/>
                </a:lnTo>
                <a:lnTo>
                  <a:pt x="211819" y="25667"/>
                </a:lnTo>
                <a:lnTo>
                  <a:pt x="212390" y="26094"/>
                </a:lnTo>
                <a:lnTo>
                  <a:pt x="212943" y="26521"/>
                </a:lnTo>
                <a:lnTo>
                  <a:pt x="213479" y="26948"/>
                </a:lnTo>
                <a:lnTo>
                  <a:pt x="213978" y="27381"/>
                </a:lnTo>
                <a:lnTo>
                  <a:pt x="214478" y="27814"/>
                </a:lnTo>
                <a:lnTo>
                  <a:pt x="214942" y="28246"/>
                </a:lnTo>
                <a:lnTo>
                  <a:pt x="215388" y="28691"/>
                </a:lnTo>
                <a:lnTo>
                  <a:pt x="215816" y="29129"/>
                </a:lnTo>
                <a:lnTo>
                  <a:pt x="216208" y="29579"/>
                </a:lnTo>
                <a:lnTo>
                  <a:pt x="216583" y="30030"/>
                </a:lnTo>
                <a:lnTo>
                  <a:pt x="216940" y="30480"/>
                </a:lnTo>
                <a:lnTo>
                  <a:pt x="217261" y="30936"/>
                </a:lnTo>
                <a:lnTo>
                  <a:pt x="217564" y="31397"/>
                </a:lnTo>
                <a:lnTo>
                  <a:pt x="217832" y="31859"/>
                </a:lnTo>
                <a:lnTo>
                  <a:pt x="218081" y="32326"/>
                </a:lnTo>
                <a:lnTo>
                  <a:pt x="218313" y="32794"/>
                </a:lnTo>
                <a:lnTo>
                  <a:pt x="218510" y="33267"/>
                </a:lnTo>
                <a:lnTo>
                  <a:pt x="218670" y="33746"/>
                </a:lnTo>
                <a:lnTo>
                  <a:pt x="218813" y="34230"/>
                </a:lnTo>
                <a:lnTo>
                  <a:pt x="218902" y="34663"/>
                </a:lnTo>
                <a:lnTo>
                  <a:pt x="218991" y="35096"/>
                </a:lnTo>
                <a:lnTo>
                  <a:pt x="219045" y="35529"/>
                </a:lnTo>
                <a:lnTo>
                  <a:pt x="219098" y="35956"/>
                </a:lnTo>
                <a:lnTo>
                  <a:pt x="219116" y="36389"/>
                </a:lnTo>
                <a:lnTo>
                  <a:pt x="219134" y="36816"/>
                </a:lnTo>
                <a:lnTo>
                  <a:pt x="219116" y="37243"/>
                </a:lnTo>
                <a:lnTo>
                  <a:pt x="219098" y="37670"/>
                </a:lnTo>
                <a:lnTo>
                  <a:pt x="219045" y="38097"/>
                </a:lnTo>
                <a:lnTo>
                  <a:pt x="218991" y="38518"/>
                </a:lnTo>
                <a:lnTo>
                  <a:pt x="218902" y="38945"/>
                </a:lnTo>
                <a:lnTo>
                  <a:pt x="218813" y="39366"/>
                </a:lnTo>
                <a:lnTo>
                  <a:pt x="218706" y="39787"/>
                </a:lnTo>
                <a:lnTo>
                  <a:pt x="218581" y="40209"/>
                </a:lnTo>
                <a:lnTo>
                  <a:pt x="218438" y="40630"/>
                </a:lnTo>
                <a:lnTo>
                  <a:pt x="218278" y="41051"/>
                </a:lnTo>
                <a:lnTo>
                  <a:pt x="218099" y="41467"/>
                </a:lnTo>
                <a:lnTo>
                  <a:pt x="217903" y="41882"/>
                </a:lnTo>
                <a:lnTo>
                  <a:pt x="217707" y="42303"/>
                </a:lnTo>
                <a:lnTo>
                  <a:pt x="217493" y="42719"/>
                </a:lnTo>
                <a:lnTo>
                  <a:pt x="217261" y="43134"/>
                </a:lnTo>
                <a:lnTo>
                  <a:pt x="217011" y="43550"/>
                </a:lnTo>
                <a:lnTo>
                  <a:pt x="216743" y="43965"/>
                </a:lnTo>
                <a:lnTo>
                  <a:pt x="216476" y="44381"/>
                </a:lnTo>
                <a:lnTo>
                  <a:pt x="216173" y="44790"/>
                </a:lnTo>
                <a:lnTo>
                  <a:pt x="215869" y="45206"/>
                </a:lnTo>
                <a:lnTo>
                  <a:pt x="215566" y="45616"/>
                </a:lnTo>
                <a:lnTo>
                  <a:pt x="215227" y="46031"/>
                </a:lnTo>
                <a:lnTo>
                  <a:pt x="214888" y="46441"/>
                </a:lnTo>
                <a:lnTo>
                  <a:pt x="214531" y="46851"/>
                </a:lnTo>
                <a:lnTo>
                  <a:pt x="214174" y="47266"/>
                </a:lnTo>
                <a:lnTo>
                  <a:pt x="213800" y="47676"/>
                </a:lnTo>
                <a:lnTo>
                  <a:pt x="213532" y="47941"/>
                </a:lnTo>
                <a:lnTo>
                  <a:pt x="213265" y="48201"/>
                </a:lnTo>
                <a:lnTo>
                  <a:pt x="212979" y="48460"/>
                </a:lnTo>
                <a:lnTo>
                  <a:pt x="212676" y="48714"/>
                </a:lnTo>
                <a:lnTo>
                  <a:pt x="212373" y="48968"/>
                </a:lnTo>
                <a:lnTo>
                  <a:pt x="212034" y="49216"/>
                </a:lnTo>
                <a:lnTo>
                  <a:pt x="211695" y="49465"/>
                </a:lnTo>
                <a:lnTo>
                  <a:pt x="211338" y="49713"/>
                </a:lnTo>
                <a:lnTo>
                  <a:pt x="210963" y="49955"/>
                </a:lnTo>
                <a:lnTo>
                  <a:pt x="210571" y="50197"/>
                </a:lnTo>
                <a:lnTo>
                  <a:pt x="210178" y="50434"/>
                </a:lnTo>
                <a:lnTo>
                  <a:pt x="209786" y="50671"/>
                </a:lnTo>
                <a:lnTo>
                  <a:pt x="209357" y="50907"/>
                </a:lnTo>
                <a:lnTo>
                  <a:pt x="208929" y="51138"/>
                </a:lnTo>
                <a:lnTo>
                  <a:pt x="208501" y="51369"/>
                </a:lnTo>
                <a:lnTo>
                  <a:pt x="208055" y="51594"/>
                </a:lnTo>
                <a:lnTo>
                  <a:pt x="207127" y="52050"/>
                </a:lnTo>
                <a:lnTo>
                  <a:pt x="206164" y="52494"/>
                </a:lnTo>
                <a:lnTo>
                  <a:pt x="205183" y="52933"/>
                </a:lnTo>
                <a:lnTo>
                  <a:pt x="204166" y="53365"/>
                </a:lnTo>
                <a:lnTo>
                  <a:pt x="203131" y="53792"/>
                </a:lnTo>
                <a:lnTo>
                  <a:pt x="202079" y="54219"/>
                </a:lnTo>
                <a:lnTo>
                  <a:pt x="201026" y="54641"/>
                </a:lnTo>
                <a:lnTo>
                  <a:pt x="199938" y="55056"/>
                </a:lnTo>
                <a:lnTo>
                  <a:pt x="196138" y="56516"/>
                </a:lnTo>
                <a:lnTo>
                  <a:pt x="194247" y="57243"/>
                </a:lnTo>
                <a:lnTo>
                  <a:pt x="192373" y="57976"/>
                </a:lnTo>
                <a:lnTo>
                  <a:pt x="190500" y="58715"/>
                </a:lnTo>
                <a:lnTo>
                  <a:pt x="188645" y="59453"/>
                </a:lnTo>
                <a:lnTo>
                  <a:pt x="186825" y="60198"/>
                </a:lnTo>
                <a:lnTo>
                  <a:pt x="185023" y="60948"/>
                </a:lnTo>
                <a:lnTo>
                  <a:pt x="183257" y="61704"/>
                </a:lnTo>
                <a:lnTo>
                  <a:pt x="182383" y="62090"/>
                </a:lnTo>
                <a:lnTo>
                  <a:pt x="181509" y="62471"/>
                </a:lnTo>
                <a:lnTo>
                  <a:pt x="180652" y="62858"/>
                </a:lnTo>
                <a:lnTo>
                  <a:pt x="179814" y="63250"/>
                </a:lnTo>
                <a:lnTo>
                  <a:pt x="178975" y="63637"/>
                </a:lnTo>
                <a:lnTo>
                  <a:pt x="178137" y="64035"/>
                </a:lnTo>
                <a:lnTo>
                  <a:pt x="177334" y="64427"/>
                </a:lnTo>
                <a:lnTo>
                  <a:pt x="176531" y="64826"/>
                </a:lnTo>
                <a:lnTo>
                  <a:pt x="175728" y="65229"/>
                </a:lnTo>
                <a:lnTo>
                  <a:pt x="174961" y="65633"/>
                </a:lnTo>
                <a:lnTo>
                  <a:pt x="174194" y="66043"/>
                </a:lnTo>
                <a:lnTo>
                  <a:pt x="173445" y="66459"/>
                </a:lnTo>
                <a:lnTo>
                  <a:pt x="172695" y="66874"/>
                </a:lnTo>
                <a:lnTo>
                  <a:pt x="171982" y="67290"/>
                </a:lnTo>
                <a:lnTo>
                  <a:pt x="171500" y="67578"/>
                </a:lnTo>
                <a:lnTo>
                  <a:pt x="171036" y="67867"/>
                </a:lnTo>
                <a:lnTo>
                  <a:pt x="170608" y="68155"/>
                </a:lnTo>
                <a:lnTo>
                  <a:pt x="170198" y="68444"/>
                </a:lnTo>
                <a:lnTo>
                  <a:pt x="169823" y="68732"/>
                </a:lnTo>
                <a:lnTo>
                  <a:pt x="169448" y="69026"/>
                </a:lnTo>
                <a:lnTo>
                  <a:pt x="169109" y="69321"/>
                </a:lnTo>
                <a:lnTo>
                  <a:pt x="168788" y="69615"/>
                </a:lnTo>
                <a:lnTo>
                  <a:pt x="168485" y="69909"/>
                </a:lnTo>
                <a:lnTo>
                  <a:pt x="168217" y="70204"/>
                </a:lnTo>
                <a:lnTo>
                  <a:pt x="167950" y="70498"/>
                </a:lnTo>
                <a:lnTo>
                  <a:pt x="167718" y="70798"/>
                </a:lnTo>
                <a:lnTo>
                  <a:pt x="167504" y="71098"/>
                </a:lnTo>
                <a:lnTo>
                  <a:pt x="167308" y="71392"/>
                </a:lnTo>
                <a:lnTo>
                  <a:pt x="167147" y="71692"/>
                </a:lnTo>
                <a:lnTo>
                  <a:pt x="166986" y="71998"/>
                </a:lnTo>
                <a:lnTo>
                  <a:pt x="166862" y="72298"/>
                </a:lnTo>
                <a:lnTo>
                  <a:pt x="166755" y="72604"/>
                </a:lnTo>
                <a:lnTo>
                  <a:pt x="166665" y="72904"/>
                </a:lnTo>
                <a:lnTo>
                  <a:pt x="166594" y="73210"/>
                </a:lnTo>
                <a:lnTo>
                  <a:pt x="166558" y="73516"/>
                </a:lnTo>
                <a:lnTo>
                  <a:pt x="166523" y="73827"/>
                </a:lnTo>
                <a:lnTo>
                  <a:pt x="166523" y="74133"/>
                </a:lnTo>
                <a:lnTo>
                  <a:pt x="166540" y="74445"/>
                </a:lnTo>
                <a:lnTo>
                  <a:pt x="166576" y="74757"/>
                </a:lnTo>
                <a:lnTo>
                  <a:pt x="166630" y="75068"/>
                </a:lnTo>
                <a:lnTo>
                  <a:pt x="166701" y="75380"/>
                </a:lnTo>
                <a:lnTo>
                  <a:pt x="166790" y="75691"/>
                </a:lnTo>
                <a:lnTo>
                  <a:pt x="166897" y="76009"/>
                </a:lnTo>
                <a:lnTo>
                  <a:pt x="167040" y="76320"/>
                </a:lnTo>
                <a:lnTo>
                  <a:pt x="167183" y="76638"/>
                </a:lnTo>
                <a:lnTo>
                  <a:pt x="167361" y="76955"/>
                </a:lnTo>
                <a:lnTo>
                  <a:pt x="167450" y="77122"/>
                </a:lnTo>
                <a:lnTo>
                  <a:pt x="167504" y="77267"/>
                </a:lnTo>
                <a:lnTo>
                  <a:pt x="137639" y="76909"/>
                </a:lnTo>
                <a:lnTo>
                  <a:pt x="137728" y="76528"/>
                </a:lnTo>
                <a:lnTo>
                  <a:pt x="137800" y="76153"/>
                </a:lnTo>
                <a:lnTo>
                  <a:pt x="137942" y="75409"/>
                </a:lnTo>
                <a:lnTo>
                  <a:pt x="138031" y="75034"/>
                </a:lnTo>
                <a:lnTo>
                  <a:pt x="138121" y="74670"/>
                </a:lnTo>
                <a:lnTo>
                  <a:pt x="138246" y="74301"/>
                </a:lnTo>
                <a:lnTo>
                  <a:pt x="138406" y="73937"/>
                </a:lnTo>
                <a:lnTo>
                  <a:pt x="139155" y="72298"/>
                </a:lnTo>
                <a:lnTo>
                  <a:pt x="139887" y="70659"/>
                </a:lnTo>
                <a:lnTo>
                  <a:pt x="140601" y="69015"/>
                </a:lnTo>
                <a:lnTo>
                  <a:pt x="141350" y="67376"/>
                </a:lnTo>
                <a:lnTo>
                  <a:pt x="141742" y="66557"/>
                </a:lnTo>
                <a:lnTo>
                  <a:pt x="142135" y="65737"/>
                </a:lnTo>
                <a:lnTo>
                  <a:pt x="142545" y="64918"/>
                </a:lnTo>
                <a:lnTo>
                  <a:pt x="142973" y="64104"/>
                </a:lnTo>
                <a:lnTo>
                  <a:pt x="143419" y="63291"/>
                </a:lnTo>
                <a:lnTo>
                  <a:pt x="143883" y="62477"/>
                </a:lnTo>
                <a:lnTo>
                  <a:pt x="144365" y="61663"/>
                </a:lnTo>
                <a:lnTo>
                  <a:pt x="144882" y="60850"/>
                </a:lnTo>
                <a:lnTo>
                  <a:pt x="145310" y="60232"/>
                </a:lnTo>
                <a:lnTo>
                  <a:pt x="145756" y="59615"/>
                </a:lnTo>
                <a:lnTo>
                  <a:pt x="146256" y="59003"/>
                </a:lnTo>
                <a:lnTo>
                  <a:pt x="146755" y="58391"/>
                </a:lnTo>
                <a:lnTo>
                  <a:pt x="147291" y="57780"/>
                </a:lnTo>
                <a:lnTo>
                  <a:pt x="147862" y="57168"/>
                </a:lnTo>
                <a:lnTo>
                  <a:pt x="148432" y="56562"/>
                </a:lnTo>
                <a:lnTo>
                  <a:pt x="149021" y="55956"/>
                </a:lnTo>
                <a:lnTo>
                  <a:pt x="150234" y="54745"/>
                </a:lnTo>
                <a:lnTo>
                  <a:pt x="151465" y="53533"/>
                </a:lnTo>
                <a:lnTo>
                  <a:pt x="152714" y="52321"/>
                </a:lnTo>
                <a:lnTo>
                  <a:pt x="153927" y="51115"/>
                </a:lnTo>
                <a:lnTo>
                  <a:pt x="154052" y="50999"/>
                </a:lnTo>
                <a:lnTo>
                  <a:pt x="154195" y="50896"/>
                </a:lnTo>
                <a:lnTo>
                  <a:pt x="154355" y="50786"/>
                </a:lnTo>
                <a:lnTo>
                  <a:pt x="154516" y="50682"/>
                </a:lnTo>
                <a:lnTo>
                  <a:pt x="154712" y="50572"/>
                </a:lnTo>
                <a:lnTo>
                  <a:pt x="154909" y="50474"/>
                </a:lnTo>
                <a:lnTo>
                  <a:pt x="155337" y="50267"/>
                </a:lnTo>
                <a:lnTo>
                  <a:pt x="155801" y="50070"/>
                </a:lnTo>
                <a:lnTo>
                  <a:pt x="156264" y="49868"/>
                </a:lnTo>
                <a:lnTo>
                  <a:pt x="156710" y="49672"/>
                </a:lnTo>
                <a:lnTo>
                  <a:pt x="157156" y="49470"/>
                </a:lnTo>
                <a:lnTo>
                  <a:pt x="157406" y="49366"/>
                </a:lnTo>
                <a:lnTo>
                  <a:pt x="157656" y="49268"/>
                </a:lnTo>
                <a:lnTo>
                  <a:pt x="158209" y="49072"/>
                </a:lnTo>
                <a:lnTo>
                  <a:pt x="158477" y="48974"/>
                </a:lnTo>
                <a:lnTo>
                  <a:pt x="158726" y="48876"/>
                </a:lnTo>
                <a:lnTo>
                  <a:pt x="158816" y="48824"/>
                </a:lnTo>
                <a:lnTo>
                  <a:pt x="158923" y="48766"/>
                </a:lnTo>
                <a:lnTo>
                  <a:pt x="158994" y="48714"/>
                </a:lnTo>
                <a:lnTo>
                  <a:pt x="159065" y="48657"/>
                </a:lnTo>
                <a:lnTo>
                  <a:pt x="159244" y="48478"/>
                </a:lnTo>
                <a:lnTo>
                  <a:pt x="159422" y="48282"/>
                </a:lnTo>
                <a:lnTo>
                  <a:pt x="159601" y="48080"/>
                </a:lnTo>
                <a:lnTo>
                  <a:pt x="159743" y="47878"/>
                </a:lnTo>
                <a:lnTo>
                  <a:pt x="159797" y="47780"/>
                </a:lnTo>
                <a:lnTo>
                  <a:pt x="159832" y="47687"/>
                </a:lnTo>
                <a:lnTo>
                  <a:pt x="159850" y="47595"/>
                </a:lnTo>
                <a:lnTo>
                  <a:pt x="159850" y="47514"/>
                </a:lnTo>
                <a:lnTo>
                  <a:pt x="159815" y="47433"/>
                </a:lnTo>
                <a:lnTo>
                  <a:pt x="159779" y="47358"/>
                </a:lnTo>
                <a:lnTo>
                  <a:pt x="159690" y="47295"/>
                </a:lnTo>
                <a:lnTo>
                  <a:pt x="159583" y="47237"/>
                </a:lnTo>
                <a:lnTo>
                  <a:pt x="159458" y="47191"/>
                </a:lnTo>
                <a:lnTo>
                  <a:pt x="159333" y="47151"/>
                </a:lnTo>
                <a:lnTo>
                  <a:pt x="159226" y="47116"/>
                </a:lnTo>
                <a:lnTo>
                  <a:pt x="159101" y="47087"/>
                </a:lnTo>
                <a:lnTo>
                  <a:pt x="158976" y="47058"/>
                </a:lnTo>
                <a:lnTo>
                  <a:pt x="158833" y="47041"/>
                </a:lnTo>
                <a:lnTo>
                  <a:pt x="158709" y="47029"/>
                </a:lnTo>
                <a:lnTo>
                  <a:pt x="158584" y="47024"/>
                </a:lnTo>
                <a:lnTo>
                  <a:pt x="158459" y="47018"/>
                </a:lnTo>
                <a:lnTo>
                  <a:pt x="158334" y="47018"/>
                </a:lnTo>
                <a:lnTo>
                  <a:pt x="158209" y="47024"/>
                </a:lnTo>
                <a:lnTo>
                  <a:pt x="158084" y="47029"/>
                </a:lnTo>
                <a:lnTo>
                  <a:pt x="157817" y="47058"/>
                </a:lnTo>
                <a:lnTo>
                  <a:pt x="157549" y="47093"/>
                </a:lnTo>
                <a:lnTo>
                  <a:pt x="157299" y="47139"/>
                </a:lnTo>
                <a:lnTo>
                  <a:pt x="157032" y="47191"/>
                </a:lnTo>
                <a:lnTo>
                  <a:pt x="156496" y="47301"/>
                </a:lnTo>
                <a:lnTo>
                  <a:pt x="156229" y="47358"/>
                </a:lnTo>
                <a:lnTo>
                  <a:pt x="155961" y="47410"/>
                </a:lnTo>
                <a:lnTo>
                  <a:pt x="155693" y="47456"/>
                </a:lnTo>
                <a:lnTo>
                  <a:pt x="155408" y="47491"/>
                </a:lnTo>
                <a:lnTo>
                  <a:pt x="154391" y="47618"/>
                </a:lnTo>
                <a:lnTo>
                  <a:pt x="153339" y="47733"/>
                </a:lnTo>
                <a:lnTo>
                  <a:pt x="152286" y="47843"/>
                </a:lnTo>
                <a:lnTo>
                  <a:pt x="151216" y="47941"/>
                </a:lnTo>
                <a:lnTo>
                  <a:pt x="150127" y="48022"/>
                </a:lnTo>
                <a:lnTo>
                  <a:pt x="149592" y="48062"/>
                </a:lnTo>
                <a:lnTo>
                  <a:pt x="149057" y="48097"/>
                </a:lnTo>
                <a:lnTo>
                  <a:pt x="148504" y="48126"/>
                </a:lnTo>
                <a:lnTo>
                  <a:pt x="147969" y="48155"/>
                </a:lnTo>
                <a:lnTo>
                  <a:pt x="147433" y="48172"/>
                </a:lnTo>
                <a:lnTo>
                  <a:pt x="146880" y="48189"/>
                </a:lnTo>
                <a:lnTo>
                  <a:pt x="144954" y="48241"/>
                </a:lnTo>
                <a:lnTo>
                  <a:pt x="143009" y="48293"/>
                </a:lnTo>
                <a:lnTo>
                  <a:pt x="141064" y="48339"/>
                </a:lnTo>
                <a:lnTo>
                  <a:pt x="140083" y="48357"/>
                </a:lnTo>
                <a:lnTo>
                  <a:pt x="139120" y="48368"/>
                </a:lnTo>
                <a:lnTo>
                  <a:pt x="138139" y="48380"/>
                </a:lnTo>
                <a:lnTo>
                  <a:pt x="137175" y="48385"/>
                </a:lnTo>
                <a:lnTo>
                  <a:pt x="136194" y="48385"/>
                </a:lnTo>
                <a:lnTo>
                  <a:pt x="135231" y="48380"/>
                </a:lnTo>
                <a:lnTo>
                  <a:pt x="134267" y="48374"/>
                </a:lnTo>
                <a:lnTo>
                  <a:pt x="133304" y="48357"/>
                </a:lnTo>
                <a:lnTo>
                  <a:pt x="132340" y="48328"/>
                </a:lnTo>
                <a:lnTo>
                  <a:pt x="131377" y="48299"/>
                </a:lnTo>
                <a:lnTo>
                  <a:pt x="130806" y="48276"/>
                </a:lnTo>
                <a:lnTo>
                  <a:pt x="130253" y="48241"/>
                </a:lnTo>
                <a:lnTo>
                  <a:pt x="129718" y="48195"/>
                </a:lnTo>
                <a:lnTo>
                  <a:pt x="129200" y="48143"/>
                </a:lnTo>
                <a:lnTo>
                  <a:pt x="128701" y="48085"/>
                </a:lnTo>
                <a:lnTo>
                  <a:pt x="128201" y="48022"/>
                </a:lnTo>
                <a:lnTo>
                  <a:pt x="127738" y="47947"/>
                </a:lnTo>
                <a:lnTo>
                  <a:pt x="127292" y="47866"/>
                </a:lnTo>
                <a:lnTo>
                  <a:pt x="126863" y="47780"/>
                </a:lnTo>
                <a:lnTo>
                  <a:pt x="126453" y="47687"/>
                </a:lnTo>
                <a:lnTo>
                  <a:pt x="126061" y="47589"/>
                </a:lnTo>
                <a:lnTo>
                  <a:pt x="125686" y="47479"/>
                </a:lnTo>
                <a:lnTo>
                  <a:pt x="125329" y="47370"/>
                </a:lnTo>
                <a:lnTo>
                  <a:pt x="125008" y="47249"/>
                </a:lnTo>
                <a:lnTo>
                  <a:pt x="124687" y="47122"/>
                </a:lnTo>
                <a:lnTo>
                  <a:pt x="124401" y="46995"/>
                </a:lnTo>
                <a:lnTo>
                  <a:pt x="124134" y="46862"/>
                </a:lnTo>
                <a:lnTo>
                  <a:pt x="123884" y="46718"/>
                </a:lnTo>
                <a:lnTo>
                  <a:pt x="123652" y="46574"/>
                </a:lnTo>
                <a:lnTo>
                  <a:pt x="123438" y="46429"/>
                </a:lnTo>
                <a:lnTo>
                  <a:pt x="123260" y="46273"/>
                </a:lnTo>
                <a:lnTo>
                  <a:pt x="123081" y="46118"/>
                </a:lnTo>
                <a:lnTo>
                  <a:pt x="122938" y="45956"/>
                </a:lnTo>
                <a:lnTo>
                  <a:pt x="122831" y="45789"/>
                </a:lnTo>
                <a:lnTo>
                  <a:pt x="122724" y="45621"/>
                </a:lnTo>
                <a:lnTo>
                  <a:pt x="122653" y="45448"/>
                </a:lnTo>
                <a:lnTo>
                  <a:pt x="122600" y="45275"/>
                </a:lnTo>
                <a:lnTo>
                  <a:pt x="122582" y="45096"/>
                </a:lnTo>
                <a:lnTo>
                  <a:pt x="122564" y="44917"/>
                </a:lnTo>
                <a:lnTo>
                  <a:pt x="122600" y="44739"/>
                </a:lnTo>
                <a:lnTo>
                  <a:pt x="122635" y="44554"/>
                </a:lnTo>
                <a:lnTo>
                  <a:pt x="122707" y="44363"/>
                </a:lnTo>
                <a:lnTo>
                  <a:pt x="122742" y="44271"/>
                </a:lnTo>
                <a:lnTo>
                  <a:pt x="122814" y="44185"/>
                </a:lnTo>
                <a:lnTo>
                  <a:pt x="122885" y="44092"/>
                </a:lnTo>
                <a:lnTo>
                  <a:pt x="122956" y="44006"/>
                </a:lnTo>
                <a:lnTo>
                  <a:pt x="123046" y="43919"/>
                </a:lnTo>
                <a:lnTo>
                  <a:pt x="123153" y="43838"/>
                </a:lnTo>
                <a:lnTo>
                  <a:pt x="123277" y="43758"/>
                </a:lnTo>
                <a:lnTo>
                  <a:pt x="123402" y="43677"/>
                </a:lnTo>
                <a:lnTo>
                  <a:pt x="123527" y="43602"/>
                </a:lnTo>
                <a:lnTo>
                  <a:pt x="123670" y="43527"/>
                </a:lnTo>
                <a:lnTo>
                  <a:pt x="123831" y="43457"/>
                </a:lnTo>
                <a:lnTo>
                  <a:pt x="123991" y="43388"/>
                </a:lnTo>
                <a:lnTo>
                  <a:pt x="124169" y="43325"/>
                </a:lnTo>
                <a:lnTo>
                  <a:pt x="124348" y="43261"/>
                </a:lnTo>
                <a:lnTo>
                  <a:pt x="124544" y="43204"/>
                </a:lnTo>
                <a:lnTo>
                  <a:pt x="124740" y="43146"/>
                </a:lnTo>
                <a:lnTo>
                  <a:pt x="124937" y="43094"/>
                </a:lnTo>
                <a:lnTo>
                  <a:pt x="125151" y="43042"/>
                </a:lnTo>
                <a:lnTo>
                  <a:pt x="125365" y="42996"/>
                </a:lnTo>
                <a:lnTo>
                  <a:pt x="125597" y="42955"/>
                </a:lnTo>
                <a:lnTo>
                  <a:pt x="125829" y="42915"/>
                </a:lnTo>
                <a:lnTo>
                  <a:pt x="126061" y="42875"/>
                </a:lnTo>
                <a:lnTo>
                  <a:pt x="126310" y="42846"/>
                </a:lnTo>
                <a:lnTo>
                  <a:pt x="126560" y="42817"/>
                </a:lnTo>
                <a:lnTo>
                  <a:pt x="126810" y="42788"/>
                </a:lnTo>
                <a:lnTo>
                  <a:pt x="127077" y="42771"/>
                </a:lnTo>
                <a:lnTo>
                  <a:pt x="127327" y="42753"/>
                </a:lnTo>
                <a:lnTo>
                  <a:pt x="127595" y="42736"/>
                </a:lnTo>
                <a:lnTo>
                  <a:pt x="127862" y="42730"/>
                </a:lnTo>
                <a:lnTo>
                  <a:pt x="128148" y="42725"/>
                </a:lnTo>
                <a:lnTo>
                  <a:pt x="128415" y="42725"/>
                </a:lnTo>
                <a:lnTo>
                  <a:pt x="128701" y="42730"/>
                </a:lnTo>
                <a:lnTo>
                  <a:pt x="128933" y="42736"/>
                </a:lnTo>
                <a:lnTo>
                  <a:pt x="129165" y="42748"/>
                </a:lnTo>
                <a:lnTo>
                  <a:pt x="129397" y="42765"/>
                </a:lnTo>
                <a:lnTo>
                  <a:pt x="129611" y="42782"/>
                </a:lnTo>
                <a:lnTo>
                  <a:pt x="129843" y="42811"/>
                </a:lnTo>
                <a:lnTo>
                  <a:pt x="130057" y="42840"/>
                </a:lnTo>
                <a:lnTo>
                  <a:pt x="130289" y="42869"/>
                </a:lnTo>
                <a:lnTo>
                  <a:pt x="130503" y="42909"/>
                </a:lnTo>
                <a:lnTo>
                  <a:pt x="130717" y="42950"/>
                </a:lnTo>
                <a:lnTo>
                  <a:pt x="130931" y="42990"/>
                </a:lnTo>
                <a:lnTo>
                  <a:pt x="131127" y="43036"/>
                </a:lnTo>
                <a:lnTo>
                  <a:pt x="131323" y="43088"/>
                </a:lnTo>
                <a:lnTo>
                  <a:pt x="131716" y="43198"/>
                </a:lnTo>
                <a:lnTo>
                  <a:pt x="132073" y="43319"/>
                </a:lnTo>
                <a:lnTo>
                  <a:pt x="132412" y="43452"/>
                </a:lnTo>
                <a:lnTo>
                  <a:pt x="132697" y="43590"/>
                </a:lnTo>
                <a:lnTo>
                  <a:pt x="132840" y="43659"/>
                </a:lnTo>
                <a:lnTo>
                  <a:pt x="132965" y="43734"/>
                </a:lnTo>
                <a:lnTo>
                  <a:pt x="133090" y="43809"/>
                </a:lnTo>
                <a:lnTo>
                  <a:pt x="133197" y="43884"/>
                </a:lnTo>
                <a:lnTo>
                  <a:pt x="133286" y="43965"/>
                </a:lnTo>
                <a:lnTo>
                  <a:pt x="133375" y="44046"/>
                </a:lnTo>
                <a:lnTo>
                  <a:pt x="133446" y="44127"/>
                </a:lnTo>
                <a:lnTo>
                  <a:pt x="133500" y="44208"/>
                </a:lnTo>
                <a:lnTo>
                  <a:pt x="133554" y="44288"/>
                </a:lnTo>
                <a:lnTo>
                  <a:pt x="133571" y="44369"/>
                </a:lnTo>
                <a:lnTo>
                  <a:pt x="133607" y="44450"/>
                </a:lnTo>
                <a:lnTo>
                  <a:pt x="133607" y="44537"/>
                </a:lnTo>
                <a:lnTo>
                  <a:pt x="133589" y="44640"/>
                </a:lnTo>
                <a:lnTo>
                  <a:pt x="133571" y="44744"/>
                </a:lnTo>
                <a:lnTo>
                  <a:pt x="133500" y="44952"/>
                </a:lnTo>
                <a:lnTo>
                  <a:pt x="133393" y="45160"/>
                </a:lnTo>
                <a:lnTo>
                  <a:pt x="133286" y="45367"/>
                </a:lnTo>
                <a:lnTo>
                  <a:pt x="133179" y="45575"/>
                </a:lnTo>
                <a:lnTo>
                  <a:pt x="133108" y="45783"/>
                </a:lnTo>
                <a:lnTo>
                  <a:pt x="133072" y="45887"/>
                </a:lnTo>
                <a:lnTo>
                  <a:pt x="133054" y="45991"/>
                </a:lnTo>
                <a:lnTo>
                  <a:pt x="133054" y="46095"/>
                </a:lnTo>
                <a:lnTo>
                  <a:pt x="133072" y="46193"/>
                </a:lnTo>
                <a:lnTo>
                  <a:pt x="133090" y="46268"/>
                </a:lnTo>
                <a:lnTo>
                  <a:pt x="133143" y="46348"/>
                </a:lnTo>
                <a:lnTo>
                  <a:pt x="133197" y="46429"/>
                </a:lnTo>
                <a:lnTo>
                  <a:pt x="133268" y="46510"/>
                </a:lnTo>
                <a:lnTo>
                  <a:pt x="133429" y="46677"/>
                </a:lnTo>
                <a:lnTo>
                  <a:pt x="133536" y="46758"/>
                </a:lnTo>
                <a:lnTo>
                  <a:pt x="133643" y="46839"/>
                </a:lnTo>
                <a:lnTo>
                  <a:pt x="133768" y="46914"/>
                </a:lnTo>
                <a:lnTo>
                  <a:pt x="133893" y="46983"/>
                </a:lnTo>
                <a:lnTo>
                  <a:pt x="134017" y="47047"/>
                </a:lnTo>
                <a:lnTo>
                  <a:pt x="134142" y="47104"/>
                </a:lnTo>
                <a:lnTo>
                  <a:pt x="134267" y="47151"/>
                </a:lnTo>
                <a:lnTo>
                  <a:pt x="134410" y="47185"/>
                </a:lnTo>
                <a:lnTo>
                  <a:pt x="134535" y="47214"/>
                </a:lnTo>
                <a:lnTo>
                  <a:pt x="134660" y="47226"/>
                </a:lnTo>
                <a:lnTo>
                  <a:pt x="134892" y="47231"/>
                </a:lnTo>
                <a:lnTo>
                  <a:pt x="135123" y="47226"/>
                </a:lnTo>
                <a:lnTo>
                  <a:pt x="135355" y="47220"/>
                </a:lnTo>
                <a:lnTo>
                  <a:pt x="135605" y="47208"/>
                </a:lnTo>
                <a:lnTo>
                  <a:pt x="135855" y="47191"/>
                </a:lnTo>
                <a:lnTo>
                  <a:pt x="136105" y="47168"/>
                </a:lnTo>
                <a:lnTo>
                  <a:pt x="136372" y="47139"/>
                </a:lnTo>
                <a:lnTo>
                  <a:pt x="136622" y="47110"/>
                </a:lnTo>
                <a:lnTo>
                  <a:pt x="136854" y="47076"/>
                </a:lnTo>
                <a:lnTo>
                  <a:pt x="137104" y="47035"/>
                </a:lnTo>
                <a:lnTo>
                  <a:pt x="137336" y="46989"/>
                </a:lnTo>
                <a:lnTo>
                  <a:pt x="137550" y="46943"/>
                </a:lnTo>
                <a:lnTo>
                  <a:pt x="137764" y="46897"/>
                </a:lnTo>
                <a:lnTo>
                  <a:pt x="137960" y="46845"/>
                </a:lnTo>
                <a:lnTo>
                  <a:pt x="138139" y="46793"/>
                </a:lnTo>
                <a:lnTo>
                  <a:pt x="138299" y="46735"/>
                </a:lnTo>
                <a:lnTo>
                  <a:pt x="138495" y="46649"/>
                </a:lnTo>
                <a:lnTo>
                  <a:pt x="138692" y="46556"/>
                </a:lnTo>
                <a:lnTo>
                  <a:pt x="138870" y="46458"/>
                </a:lnTo>
                <a:lnTo>
                  <a:pt x="139031" y="46348"/>
                </a:lnTo>
                <a:lnTo>
                  <a:pt x="139173" y="46239"/>
                </a:lnTo>
                <a:lnTo>
                  <a:pt x="139298" y="46123"/>
                </a:lnTo>
                <a:lnTo>
                  <a:pt x="139423" y="46002"/>
                </a:lnTo>
                <a:lnTo>
                  <a:pt x="139512" y="45875"/>
                </a:lnTo>
                <a:lnTo>
                  <a:pt x="139601" y="45743"/>
                </a:lnTo>
                <a:lnTo>
                  <a:pt x="139673" y="45610"/>
                </a:lnTo>
                <a:lnTo>
                  <a:pt x="139726" y="45471"/>
                </a:lnTo>
                <a:lnTo>
                  <a:pt x="139780" y="45333"/>
                </a:lnTo>
                <a:lnTo>
                  <a:pt x="139798" y="45189"/>
                </a:lnTo>
                <a:lnTo>
                  <a:pt x="139816" y="45044"/>
                </a:lnTo>
                <a:lnTo>
                  <a:pt x="139816" y="44894"/>
                </a:lnTo>
                <a:lnTo>
                  <a:pt x="139798" y="44750"/>
                </a:lnTo>
                <a:lnTo>
                  <a:pt x="139780" y="44600"/>
                </a:lnTo>
                <a:lnTo>
                  <a:pt x="139726" y="44450"/>
                </a:lnTo>
                <a:lnTo>
                  <a:pt x="139673" y="44300"/>
                </a:lnTo>
                <a:lnTo>
                  <a:pt x="139619" y="44156"/>
                </a:lnTo>
                <a:lnTo>
                  <a:pt x="139530" y="44006"/>
                </a:lnTo>
                <a:lnTo>
                  <a:pt x="139441" y="43861"/>
                </a:lnTo>
                <a:lnTo>
                  <a:pt x="139334" y="43717"/>
                </a:lnTo>
                <a:lnTo>
                  <a:pt x="139209" y="43573"/>
                </a:lnTo>
                <a:lnTo>
                  <a:pt x="139084" y="43434"/>
                </a:lnTo>
                <a:lnTo>
                  <a:pt x="138941" y="43296"/>
                </a:lnTo>
                <a:lnTo>
                  <a:pt x="138781" y="43163"/>
                </a:lnTo>
                <a:lnTo>
                  <a:pt x="138620" y="43036"/>
                </a:lnTo>
                <a:lnTo>
                  <a:pt x="138424" y="42909"/>
                </a:lnTo>
                <a:lnTo>
                  <a:pt x="138246" y="42788"/>
                </a:lnTo>
                <a:lnTo>
                  <a:pt x="138031" y="42673"/>
                </a:lnTo>
                <a:lnTo>
                  <a:pt x="137817" y="42563"/>
                </a:lnTo>
                <a:lnTo>
                  <a:pt x="137568" y="42448"/>
                </a:lnTo>
                <a:lnTo>
                  <a:pt x="137300" y="42332"/>
                </a:lnTo>
                <a:lnTo>
                  <a:pt x="137015" y="42223"/>
                </a:lnTo>
                <a:lnTo>
                  <a:pt x="136729" y="42119"/>
                </a:lnTo>
                <a:lnTo>
                  <a:pt x="136408" y="42015"/>
                </a:lnTo>
                <a:lnTo>
                  <a:pt x="136105" y="41923"/>
                </a:lnTo>
                <a:lnTo>
                  <a:pt x="135766" y="41830"/>
                </a:lnTo>
                <a:lnTo>
                  <a:pt x="135427" y="41738"/>
                </a:lnTo>
                <a:lnTo>
                  <a:pt x="135070" y="41657"/>
                </a:lnTo>
                <a:lnTo>
                  <a:pt x="134713" y="41576"/>
                </a:lnTo>
                <a:lnTo>
                  <a:pt x="134339" y="41501"/>
                </a:lnTo>
                <a:lnTo>
                  <a:pt x="133946" y="41432"/>
                </a:lnTo>
                <a:lnTo>
                  <a:pt x="133571" y="41363"/>
                </a:lnTo>
                <a:lnTo>
                  <a:pt x="133161" y="41305"/>
                </a:lnTo>
                <a:lnTo>
                  <a:pt x="132769" y="41247"/>
                </a:lnTo>
                <a:lnTo>
                  <a:pt x="132358" y="41195"/>
                </a:lnTo>
                <a:lnTo>
                  <a:pt x="131930" y="41149"/>
                </a:lnTo>
                <a:lnTo>
                  <a:pt x="131520" y="41109"/>
                </a:lnTo>
                <a:lnTo>
                  <a:pt x="131092" y="41074"/>
                </a:lnTo>
                <a:lnTo>
                  <a:pt x="130663" y="41040"/>
                </a:lnTo>
                <a:lnTo>
                  <a:pt x="130217" y="41017"/>
                </a:lnTo>
                <a:lnTo>
                  <a:pt x="129789" y="40993"/>
                </a:lnTo>
                <a:lnTo>
                  <a:pt x="129343" y="40976"/>
                </a:lnTo>
                <a:lnTo>
                  <a:pt x="128897" y="40965"/>
                </a:lnTo>
                <a:lnTo>
                  <a:pt x="128005" y="40965"/>
                </a:lnTo>
                <a:lnTo>
                  <a:pt x="127559" y="40970"/>
                </a:lnTo>
                <a:lnTo>
                  <a:pt x="127113" y="40982"/>
                </a:lnTo>
                <a:lnTo>
                  <a:pt x="126667" y="40999"/>
                </a:lnTo>
                <a:lnTo>
                  <a:pt x="126221" y="41022"/>
                </a:lnTo>
                <a:lnTo>
                  <a:pt x="125775" y="41051"/>
                </a:lnTo>
                <a:lnTo>
                  <a:pt x="125329" y="41086"/>
                </a:lnTo>
                <a:lnTo>
                  <a:pt x="124901" y="41120"/>
                </a:lnTo>
                <a:lnTo>
                  <a:pt x="124508" y="41167"/>
                </a:lnTo>
                <a:lnTo>
                  <a:pt x="124098" y="41213"/>
                </a:lnTo>
                <a:lnTo>
                  <a:pt x="123706" y="41265"/>
                </a:lnTo>
                <a:lnTo>
                  <a:pt x="123331" y="41322"/>
                </a:lnTo>
                <a:lnTo>
                  <a:pt x="122956" y="41386"/>
                </a:lnTo>
                <a:lnTo>
                  <a:pt x="122600" y="41449"/>
                </a:lnTo>
                <a:lnTo>
                  <a:pt x="122261" y="41524"/>
                </a:lnTo>
                <a:lnTo>
                  <a:pt x="121922" y="41594"/>
                </a:lnTo>
                <a:lnTo>
                  <a:pt x="121583" y="41674"/>
                </a:lnTo>
                <a:lnTo>
                  <a:pt x="121261" y="41755"/>
                </a:lnTo>
                <a:lnTo>
                  <a:pt x="120958" y="41842"/>
                </a:lnTo>
                <a:lnTo>
                  <a:pt x="120655" y="41928"/>
                </a:lnTo>
                <a:lnTo>
                  <a:pt x="120369" y="42021"/>
                </a:lnTo>
                <a:lnTo>
                  <a:pt x="120102" y="42119"/>
                </a:lnTo>
                <a:lnTo>
                  <a:pt x="119834" y="42217"/>
                </a:lnTo>
                <a:lnTo>
                  <a:pt x="119584" y="42321"/>
                </a:lnTo>
                <a:lnTo>
                  <a:pt x="119353" y="42430"/>
                </a:lnTo>
                <a:lnTo>
                  <a:pt x="119121" y="42534"/>
                </a:lnTo>
                <a:lnTo>
                  <a:pt x="118907" y="42650"/>
                </a:lnTo>
                <a:lnTo>
                  <a:pt x="118692" y="42759"/>
                </a:lnTo>
                <a:lnTo>
                  <a:pt x="118496" y="42880"/>
                </a:lnTo>
                <a:lnTo>
                  <a:pt x="118318" y="42996"/>
                </a:lnTo>
                <a:lnTo>
                  <a:pt x="118157" y="43123"/>
                </a:lnTo>
                <a:lnTo>
                  <a:pt x="117997" y="43244"/>
                </a:lnTo>
                <a:lnTo>
                  <a:pt x="117854" y="43371"/>
                </a:lnTo>
                <a:lnTo>
                  <a:pt x="117729" y="43498"/>
                </a:lnTo>
                <a:lnTo>
                  <a:pt x="117622" y="43631"/>
                </a:lnTo>
                <a:lnTo>
                  <a:pt x="117515" y="43763"/>
                </a:lnTo>
                <a:lnTo>
                  <a:pt x="117426" y="43896"/>
                </a:lnTo>
                <a:lnTo>
                  <a:pt x="117354" y="44035"/>
                </a:lnTo>
                <a:lnTo>
                  <a:pt x="117301" y="44167"/>
                </a:lnTo>
                <a:lnTo>
                  <a:pt x="117230" y="44375"/>
                </a:lnTo>
                <a:lnTo>
                  <a:pt x="117176" y="44577"/>
                </a:lnTo>
                <a:lnTo>
                  <a:pt x="117140" y="44773"/>
                </a:lnTo>
                <a:lnTo>
                  <a:pt x="117123" y="44969"/>
                </a:lnTo>
                <a:lnTo>
                  <a:pt x="117123" y="45160"/>
                </a:lnTo>
                <a:lnTo>
                  <a:pt x="117140" y="45344"/>
                </a:lnTo>
                <a:lnTo>
                  <a:pt x="117176" y="45523"/>
                </a:lnTo>
                <a:lnTo>
                  <a:pt x="117212" y="45702"/>
                </a:lnTo>
                <a:lnTo>
                  <a:pt x="117283" y="45881"/>
                </a:lnTo>
                <a:lnTo>
                  <a:pt x="117354" y="46048"/>
                </a:lnTo>
                <a:lnTo>
                  <a:pt x="117444" y="46216"/>
                </a:lnTo>
                <a:lnTo>
                  <a:pt x="117551" y="46377"/>
                </a:lnTo>
                <a:lnTo>
                  <a:pt x="117676" y="46539"/>
                </a:lnTo>
                <a:lnTo>
                  <a:pt x="117818" y="46695"/>
                </a:lnTo>
                <a:lnTo>
                  <a:pt x="117961" y="46845"/>
                </a:lnTo>
                <a:lnTo>
                  <a:pt x="118122" y="46995"/>
                </a:lnTo>
                <a:lnTo>
                  <a:pt x="118300" y="47139"/>
                </a:lnTo>
                <a:lnTo>
                  <a:pt x="118496" y="47283"/>
                </a:lnTo>
                <a:lnTo>
                  <a:pt x="118692" y="47422"/>
                </a:lnTo>
                <a:lnTo>
                  <a:pt x="118907" y="47554"/>
                </a:lnTo>
                <a:lnTo>
                  <a:pt x="119138" y="47687"/>
                </a:lnTo>
                <a:lnTo>
                  <a:pt x="119370" y="47814"/>
                </a:lnTo>
                <a:lnTo>
                  <a:pt x="119620" y="47935"/>
                </a:lnTo>
                <a:lnTo>
                  <a:pt x="119888" y="48057"/>
                </a:lnTo>
                <a:lnTo>
                  <a:pt x="120155" y="48172"/>
                </a:lnTo>
                <a:lnTo>
                  <a:pt x="120441" y="48287"/>
                </a:lnTo>
                <a:lnTo>
                  <a:pt x="120726" y="48397"/>
                </a:lnTo>
                <a:lnTo>
                  <a:pt x="121030" y="48507"/>
                </a:lnTo>
                <a:lnTo>
                  <a:pt x="121333" y="48610"/>
                </a:lnTo>
                <a:lnTo>
                  <a:pt x="121654" y="48709"/>
                </a:lnTo>
                <a:lnTo>
                  <a:pt x="121993" y="48807"/>
                </a:lnTo>
                <a:lnTo>
                  <a:pt x="122314" y="48899"/>
                </a:lnTo>
                <a:lnTo>
                  <a:pt x="122671" y="48991"/>
                </a:lnTo>
                <a:lnTo>
                  <a:pt x="123028" y="49078"/>
                </a:lnTo>
                <a:lnTo>
                  <a:pt x="123384" y="49164"/>
                </a:lnTo>
                <a:lnTo>
                  <a:pt x="123741" y="49245"/>
                </a:lnTo>
                <a:lnTo>
                  <a:pt x="124134" y="49326"/>
                </a:lnTo>
                <a:lnTo>
                  <a:pt x="124508" y="49401"/>
                </a:lnTo>
                <a:lnTo>
                  <a:pt x="124901" y="49470"/>
                </a:lnTo>
                <a:lnTo>
                  <a:pt x="125293" y="49540"/>
                </a:lnTo>
                <a:lnTo>
                  <a:pt x="126096" y="49672"/>
                </a:lnTo>
                <a:lnTo>
                  <a:pt x="126917" y="49793"/>
                </a:lnTo>
                <a:lnTo>
                  <a:pt x="127773" y="49897"/>
                </a:lnTo>
                <a:lnTo>
                  <a:pt x="128630" y="49995"/>
                </a:lnTo>
                <a:lnTo>
                  <a:pt x="129504" y="50076"/>
                </a:lnTo>
                <a:lnTo>
                  <a:pt x="130396" y="50151"/>
                </a:lnTo>
                <a:lnTo>
                  <a:pt x="131288" y="50215"/>
                </a:lnTo>
                <a:lnTo>
                  <a:pt x="132198" y="50267"/>
                </a:lnTo>
                <a:lnTo>
                  <a:pt x="133090" y="50313"/>
                </a:lnTo>
                <a:lnTo>
                  <a:pt x="134000" y="50347"/>
                </a:lnTo>
                <a:lnTo>
                  <a:pt x="134909" y="50370"/>
                </a:lnTo>
                <a:lnTo>
                  <a:pt x="135819" y="50382"/>
                </a:lnTo>
                <a:lnTo>
                  <a:pt x="136658" y="50388"/>
                </a:lnTo>
                <a:lnTo>
                  <a:pt x="137514" y="50388"/>
                </a:lnTo>
                <a:lnTo>
                  <a:pt x="138370" y="50376"/>
                </a:lnTo>
                <a:lnTo>
                  <a:pt x="139227" y="50365"/>
                </a:lnTo>
                <a:lnTo>
                  <a:pt x="140083" y="50353"/>
                </a:lnTo>
                <a:lnTo>
                  <a:pt x="140939" y="50330"/>
                </a:lnTo>
                <a:lnTo>
                  <a:pt x="142634" y="50284"/>
                </a:lnTo>
                <a:lnTo>
                  <a:pt x="144329" y="50226"/>
                </a:lnTo>
                <a:lnTo>
                  <a:pt x="145988" y="50169"/>
                </a:lnTo>
                <a:lnTo>
                  <a:pt x="147647" y="50111"/>
                </a:lnTo>
                <a:lnTo>
                  <a:pt x="149289" y="50065"/>
                </a:lnTo>
                <a:lnTo>
                  <a:pt x="146078" y="53296"/>
                </a:lnTo>
                <a:lnTo>
                  <a:pt x="144490" y="54912"/>
                </a:lnTo>
                <a:lnTo>
                  <a:pt x="143705" y="55720"/>
                </a:lnTo>
                <a:lnTo>
                  <a:pt x="142938" y="56533"/>
                </a:lnTo>
                <a:lnTo>
                  <a:pt x="142188" y="57347"/>
                </a:lnTo>
                <a:lnTo>
                  <a:pt x="141439" y="58161"/>
                </a:lnTo>
                <a:lnTo>
                  <a:pt x="140708" y="58974"/>
                </a:lnTo>
                <a:lnTo>
                  <a:pt x="140012" y="59794"/>
                </a:lnTo>
                <a:lnTo>
                  <a:pt x="139334" y="60613"/>
                </a:lnTo>
                <a:lnTo>
                  <a:pt x="138674" y="61432"/>
                </a:lnTo>
                <a:lnTo>
                  <a:pt x="138031" y="62258"/>
                </a:lnTo>
                <a:lnTo>
                  <a:pt x="137443" y="63083"/>
                </a:lnTo>
                <a:lnTo>
                  <a:pt x="136872" y="63908"/>
                </a:lnTo>
                <a:lnTo>
                  <a:pt x="136337" y="64739"/>
                </a:lnTo>
                <a:lnTo>
                  <a:pt x="135819" y="65570"/>
                </a:lnTo>
                <a:lnTo>
                  <a:pt x="135355" y="66407"/>
                </a:lnTo>
                <a:lnTo>
                  <a:pt x="134927" y="67243"/>
                </a:lnTo>
                <a:lnTo>
                  <a:pt x="134731" y="67665"/>
                </a:lnTo>
                <a:lnTo>
                  <a:pt x="134553" y="68086"/>
                </a:lnTo>
                <a:lnTo>
                  <a:pt x="134374" y="68507"/>
                </a:lnTo>
                <a:lnTo>
                  <a:pt x="134214" y="68928"/>
                </a:lnTo>
                <a:lnTo>
                  <a:pt x="134053" y="69355"/>
                </a:lnTo>
                <a:lnTo>
                  <a:pt x="133910" y="69777"/>
                </a:lnTo>
                <a:lnTo>
                  <a:pt x="133785" y="70204"/>
                </a:lnTo>
                <a:lnTo>
                  <a:pt x="133678" y="70625"/>
                </a:lnTo>
                <a:lnTo>
                  <a:pt x="133571" y="71052"/>
                </a:lnTo>
                <a:lnTo>
                  <a:pt x="133482" y="71479"/>
                </a:lnTo>
                <a:lnTo>
                  <a:pt x="133411" y="71912"/>
                </a:lnTo>
                <a:lnTo>
                  <a:pt x="133339" y="72339"/>
                </a:lnTo>
                <a:lnTo>
                  <a:pt x="133286" y="72771"/>
                </a:lnTo>
                <a:lnTo>
                  <a:pt x="133250" y="73198"/>
                </a:lnTo>
                <a:lnTo>
                  <a:pt x="133232" y="73631"/>
                </a:lnTo>
                <a:lnTo>
                  <a:pt x="133232" y="74064"/>
                </a:lnTo>
                <a:lnTo>
                  <a:pt x="133232" y="74497"/>
                </a:lnTo>
                <a:lnTo>
                  <a:pt x="133250" y="74935"/>
                </a:lnTo>
                <a:lnTo>
                  <a:pt x="133304" y="75368"/>
                </a:lnTo>
                <a:lnTo>
                  <a:pt x="133357" y="75807"/>
                </a:lnTo>
                <a:lnTo>
                  <a:pt x="133429" y="76245"/>
                </a:lnTo>
                <a:lnTo>
                  <a:pt x="133518" y="76684"/>
                </a:lnTo>
                <a:lnTo>
                  <a:pt x="93680" y="77065"/>
                </a:lnTo>
                <a:lnTo>
                  <a:pt x="93680" y="76493"/>
                </a:lnTo>
                <a:lnTo>
                  <a:pt x="93680" y="76199"/>
                </a:lnTo>
                <a:lnTo>
                  <a:pt x="93680" y="75911"/>
                </a:lnTo>
                <a:lnTo>
                  <a:pt x="93716" y="75397"/>
                </a:lnTo>
                <a:lnTo>
                  <a:pt x="93716" y="74889"/>
                </a:lnTo>
                <a:lnTo>
                  <a:pt x="93716" y="74376"/>
                </a:lnTo>
                <a:lnTo>
                  <a:pt x="93716" y="73868"/>
                </a:lnTo>
                <a:lnTo>
                  <a:pt x="93680" y="73360"/>
                </a:lnTo>
                <a:lnTo>
                  <a:pt x="93645" y="72852"/>
                </a:lnTo>
                <a:lnTo>
                  <a:pt x="93609" y="72344"/>
                </a:lnTo>
                <a:lnTo>
                  <a:pt x="93537" y="71837"/>
                </a:lnTo>
                <a:lnTo>
                  <a:pt x="93466" y="71329"/>
                </a:lnTo>
                <a:lnTo>
                  <a:pt x="93377" y="70821"/>
                </a:lnTo>
                <a:lnTo>
                  <a:pt x="93288" y="70313"/>
                </a:lnTo>
                <a:lnTo>
                  <a:pt x="93163" y="69811"/>
                </a:lnTo>
                <a:lnTo>
                  <a:pt x="93056" y="69303"/>
                </a:lnTo>
                <a:lnTo>
                  <a:pt x="92913" y="68801"/>
                </a:lnTo>
                <a:lnTo>
                  <a:pt x="92770" y="68294"/>
                </a:lnTo>
                <a:lnTo>
                  <a:pt x="92592" y="67792"/>
                </a:lnTo>
                <a:lnTo>
                  <a:pt x="92431" y="67290"/>
                </a:lnTo>
                <a:lnTo>
                  <a:pt x="92235" y="66782"/>
                </a:lnTo>
                <a:lnTo>
                  <a:pt x="92039" y="66280"/>
                </a:lnTo>
                <a:lnTo>
                  <a:pt x="91825" y="65778"/>
                </a:lnTo>
                <a:lnTo>
                  <a:pt x="91611" y="65276"/>
                </a:lnTo>
                <a:lnTo>
                  <a:pt x="91379" y="64774"/>
                </a:lnTo>
                <a:lnTo>
                  <a:pt x="91129" y="64272"/>
                </a:lnTo>
                <a:lnTo>
                  <a:pt x="90861" y="63775"/>
                </a:lnTo>
                <a:lnTo>
                  <a:pt x="90594" y="63273"/>
                </a:lnTo>
                <a:lnTo>
                  <a:pt x="90308" y="62771"/>
                </a:lnTo>
                <a:lnTo>
                  <a:pt x="90005" y="62275"/>
                </a:lnTo>
                <a:lnTo>
                  <a:pt x="89684" y="61773"/>
                </a:lnTo>
                <a:lnTo>
                  <a:pt x="89363" y="61277"/>
                </a:lnTo>
                <a:lnTo>
                  <a:pt x="89024" y="60775"/>
                </a:lnTo>
                <a:lnTo>
                  <a:pt x="88685" y="60278"/>
                </a:lnTo>
                <a:lnTo>
                  <a:pt x="88328" y="59782"/>
                </a:lnTo>
                <a:lnTo>
                  <a:pt x="88060" y="59419"/>
                </a:lnTo>
                <a:lnTo>
                  <a:pt x="87811" y="59055"/>
                </a:lnTo>
                <a:lnTo>
                  <a:pt x="87329" y="58328"/>
                </a:lnTo>
                <a:lnTo>
                  <a:pt x="86419" y="56868"/>
                </a:lnTo>
                <a:lnTo>
                  <a:pt x="85955" y="56141"/>
                </a:lnTo>
                <a:lnTo>
                  <a:pt x="85706" y="55777"/>
                </a:lnTo>
                <a:lnTo>
                  <a:pt x="85438" y="55414"/>
                </a:lnTo>
                <a:lnTo>
                  <a:pt x="85170" y="55056"/>
                </a:lnTo>
                <a:lnTo>
                  <a:pt x="84885" y="54698"/>
                </a:lnTo>
                <a:lnTo>
                  <a:pt x="84582" y="54341"/>
                </a:lnTo>
                <a:lnTo>
                  <a:pt x="84260" y="53983"/>
                </a:lnTo>
                <a:lnTo>
                  <a:pt x="84046" y="53769"/>
                </a:lnTo>
                <a:lnTo>
                  <a:pt x="83797" y="53562"/>
                </a:lnTo>
                <a:lnTo>
                  <a:pt x="83529" y="53360"/>
                </a:lnTo>
                <a:lnTo>
                  <a:pt x="83244" y="53152"/>
                </a:lnTo>
                <a:lnTo>
                  <a:pt x="82922" y="52950"/>
                </a:lnTo>
                <a:lnTo>
                  <a:pt x="82601" y="52742"/>
                </a:lnTo>
                <a:lnTo>
                  <a:pt x="82262" y="52540"/>
                </a:lnTo>
                <a:lnTo>
                  <a:pt x="81888" y="52338"/>
                </a:lnTo>
                <a:lnTo>
                  <a:pt x="81156" y="51929"/>
                </a:lnTo>
                <a:lnTo>
                  <a:pt x="80389" y="51519"/>
                </a:lnTo>
                <a:lnTo>
                  <a:pt x="79604" y="51092"/>
                </a:lnTo>
                <a:lnTo>
                  <a:pt x="79229" y="50878"/>
                </a:lnTo>
                <a:lnTo>
                  <a:pt x="78855" y="50653"/>
                </a:lnTo>
                <a:lnTo>
                  <a:pt x="80639" y="50659"/>
                </a:lnTo>
                <a:lnTo>
                  <a:pt x="82369" y="50665"/>
                </a:lnTo>
                <a:lnTo>
                  <a:pt x="84082" y="50665"/>
                </a:lnTo>
                <a:lnTo>
                  <a:pt x="84921" y="50659"/>
                </a:lnTo>
                <a:lnTo>
                  <a:pt x="85759" y="50647"/>
                </a:lnTo>
                <a:lnTo>
                  <a:pt x="86098" y="50642"/>
                </a:lnTo>
                <a:lnTo>
                  <a:pt x="87632" y="50642"/>
                </a:lnTo>
                <a:lnTo>
                  <a:pt x="88007" y="50636"/>
                </a:lnTo>
                <a:lnTo>
                  <a:pt x="88382" y="50630"/>
                </a:lnTo>
                <a:lnTo>
                  <a:pt x="88756" y="50607"/>
                </a:lnTo>
                <a:lnTo>
                  <a:pt x="89095" y="50584"/>
                </a:lnTo>
                <a:lnTo>
                  <a:pt x="89256" y="50567"/>
                </a:lnTo>
                <a:lnTo>
                  <a:pt x="89398" y="50544"/>
                </a:lnTo>
                <a:lnTo>
                  <a:pt x="89559" y="50521"/>
                </a:lnTo>
                <a:lnTo>
                  <a:pt x="89684" y="50497"/>
                </a:lnTo>
                <a:lnTo>
                  <a:pt x="89809" y="50463"/>
                </a:lnTo>
                <a:lnTo>
                  <a:pt x="89934" y="50428"/>
                </a:lnTo>
                <a:lnTo>
                  <a:pt x="90041" y="50394"/>
                </a:lnTo>
                <a:lnTo>
                  <a:pt x="90148" y="50347"/>
                </a:lnTo>
                <a:lnTo>
                  <a:pt x="90219" y="50301"/>
                </a:lnTo>
                <a:lnTo>
                  <a:pt x="90291" y="50249"/>
                </a:lnTo>
                <a:lnTo>
                  <a:pt x="90362" y="50192"/>
                </a:lnTo>
                <a:lnTo>
                  <a:pt x="90398" y="50128"/>
                </a:lnTo>
                <a:lnTo>
                  <a:pt x="90433" y="50065"/>
                </a:lnTo>
                <a:lnTo>
                  <a:pt x="90451" y="49990"/>
                </a:lnTo>
                <a:lnTo>
                  <a:pt x="90451" y="49920"/>
                </a:lnTo>
                <a:lnTo>
                  <a:pt x="90433" y="49857"/>
                </a:lnTo>
                <a:lnTo>
                  <a:pt x="90398" y="49799"/>
                </a:lnTo>
                <a:lnTo>
                  <a:pt x="90344" y="49742"/>
                </a:lnTo>
                <a:lnTo>
                  <a:pt x="90291" y="49695"/>
                </a:lnTo>
                <a:lnTo>
                  <a:pt x="90219" y="49649"/>
                </a:lnTo>
                <a:lnTo>
                  <a:pt x="90130" y="49609"/>
                </a:lnTo>
                <a:lnTo>
                  <a:pt x="90041" y="49574"/>
                </a:lnTo>
                <a:lnTo>
                  <a:pt x="89916" y="49540"/>
                </a:lnTo>
                <a:lnTo>
                  <a:pt x="89809" y="49511"/>
                </a:lnTo>
                <a:lnTo>
                  <a:pt x="89666" y="49488"/>
                </a:lnTo>
                <a:lnTo>
                  <a:pt x="89541" y="49465"/>
                </a:lnTo>
                <a:lnTo>
                  <a:pt x="89238" y="49430"/>
                </a:lnTo>
                <a:lnTo>
                  <a:pt x="88917" y="49407"/>
                </a:lnTo>
                <a:lnTo>
                  <a:pt x="88560" y="49390"/>
                </a:lnTo>
                <a:lnTo>
                  <a:pt x="88203" y="49378"/>
                </a:lnTo>
                <a:lnTo>
                  <a:pt x="87454" y="49361"/>
                </a:lnTo>
                <a:lnTo>
                  <a:pt x="86722" y="49343"/>
                </a:lnTo>
                <a:lnTo>
                  <a:pt x="86383" y="49332"/>
                </a:lnTo>
                <a:lnTo>
                  <a:pt x="86062" y="49314"/>
                </a:lnTo>
                <a:lnTo>
                  <a:pt x="79890" y="48876"/>
                </a:lnTo>
                <a:lnTo>
                  <a:pt x="76803" y="48657"/>
                </a:lnTo>
                <a:lnTo>
                  <a:pt x="73699" y="48449"/>
                </a:lnTo>
                <a:lnTo>
                  <a:pt x="72307" y="48351"/>
                </a:lnTo>
                <a:lnTo>
                  <a:pt x="71594" y="48305"/>
                </a:lnTo>
                <a:lnTo>
                  <a:pt x="70880" y="48258"/>
                </a:lnTo>
                <a:lnTo>
                  <a:pt x="70184" y="48224"/>
                </a:lnTo>
                <a:lnTo>
                  <a:pt x="69471" y="48195"/>
                </a:lnTo>
                <a:lnTo>
                  <a:pt x="69132" y="48183"/>
                </a:lnTo>
                <a:lnTo>
                  <a:pt x="68775" y="48183"/>
                </a:lnTo>
                <a:lnTo>
                  <a:pt x="68418" y="48178"/>
                </a:lnTo>
                <a:lnTo>
                  <a:pt x="68079" y="48183"/>
                </a:lnTo>
                <a:lnTo>
                  <a:pt x="67847" y="48189"/>
                </a:lnTo>
                <a:lnTo>
                  <a:pt x="67651" y="48195"/>
                </a:lnTo>
                <a:lnTo>
                  <a:pt x="67455" y="48207"/>
                </a:lnTo>
                <a:lnTo>
                  <a:pt x="67259" y="48218"/>
                </a:lnTo>
                <a:lnTo>
                  <a:pt x="67080" y="48235"/>
                </a:lnTo>
                <a:lnTo>
                  <a:pt x="66920" y="48258"/>
                </a:lnTo>
                <a:lnTo>
                  <a:pt x="66759" y="48282"/>
                </a:lnTo>
                <a:lnTo>
                  <a:pt x="66616" y="48305"/>
                </a:lnTo>
                <a:lnTo>
                  <a:pt x="66474" y="48334"/>
                </a:lnTo>
                <a:lnTo>
                  <a:pt x="66349" y="48362"/>
                </a:lnTo>
                <a:lnTo>
                  <a:pt x="66242" y="48391"/>
                </a:lnTo>
                <a:lnTo>
                  <a:pt x="66135" y="48426"/>
                </a:lnTo>
                <a:lnTo>
                  <a:pt x="66045" y="48460"/>
                </a:lnTo>
                <a:lnTo>
                  <a:pt x="65974" y="48501"/>
                </a:lnTo>
                <a:lnTo>
                  <a:pt x="65903" y="48541"/>
                </a:lnTo>
                <a:lnTo>
                  <a:pt x="65849" y="48582"/>
                </a:lnTo>
                <a:lnTo>
                  <a:pt x="65796" y="48622"/>
                </a:lnTo>
                <a:lnTo>
                  <a:pt x="65760" y="48662"/>
                </a:lnTo>
                <a:lnTo>
                  <a:pt x="65742" y="48709"/>
                </a:lnTo>
                <a:lnTo>
                  <a:pt x="65742" y="48755"/>
                </a:lnTo>
                <a:lnTo>
                  <a:pt x="65742" y="48801"/>
                </a:lnTo>
                <a:lnTo>
                  <a:pt x="65760" y="48847"/>
                </a:lnTo>
                <a:lnTo>
                  <a:pt x="65778" y="48893"/>
                </a:lnTo>
                <a:lnTo>
                  <a:pt x="65831" y="48939"/>
                </a:lnTo>
                <a:lnTo>
                  <a:pt x="65885" y="48991"/>
                </a:lnTo>
                <a:lnTo>
                  <a:pt x="65956" y="49038"/>
                </a:lnTo>
                <a:lnTo>
                  <a:pt x="66028" y="49084"/>
                </a:lnTo>
                <a:lnTo>
                  <a:pt x="66135" y="49136"/>
                </a:lnTo>
                <a:lnTo>
                  <a:pt x="66242" y="49182"/>
                </a:lnTo>
                <a:lnTo>
                  <a:pt x="66367" y="49228"/>
                </a:lnTo>
                <a:lnTo>
                  <a:pt x="66509" y="49280"/>
                </a:lnTo>
                <a:lnTo>
                  <a:pt x="66652" y="49326"/>
                </a:lnTo>
                <a:lnTo>
                  <a:pt x="67276" y="49505"/>
                </a:lnTo>
                <a:lnTo>
                  <a:pt x="67865" y="49690"/>
                </a:lnTo>
                <a:lnTo>
                  <a:pt x="68454" y="49874"/>
                </a:lnTo>
                <a:lnTo>
                  <a:pt x="69025" y="50065"/>
                </a:lnTo>
                <a:lnTo>
                  <a:pt x="69560" y="50255"/>
                </a:lnTo>
                <a:lnTo>
                  <a:pt x="70095" y="50446"/>
                </a:lnTo>
                <a:lnTo>
                  <a:pt x="70630" y="50642"/>
                </a:lnTo>
                <a:lnTo>
                  <a:pt x="71130" y="50838"/>
                </a:lnTo>
                <a:lnTo>
                  <a:pt x="71612" y="51034"/>
                </a:lnTo>
                <a:lnTo>
                  <a:pt x="72093" y="51230"/>
                </a:lnTo>
                <a:lnTo>
                  <a:pt x="72557" y="51432"/>
                </a:lnTo>
                <a:lnTo>
                  <a:pt x="73003" y="51634"/>
                </a:lnTo>
                <a:lnTo>
                  <a:pt x="73449" y="51842"/>
                </a:lnTo>
                <a:lnTo>
                  <a:pt x="73859" y="52050"/>
                </a:lnTo>
                <a:lnTo>
                  <a:pt x="74270" y="52257"/>
                </a:lnTo>
                <a:lnTo>
                  <a:pt x="74662" y="52465"/>
                </a:lnTo>
                <a:lnTo>
                  <a:pt x="75055" y="52679"/>
                </a:lnTo>
                <a:lnTo>
                  <a:pt x="75429" y="52892"/>
                </a:lnTo>
                <a:lnTo>
                  <a:pt x="75786" y="53106"/>
                </a:lnTo>
                <a:lnTo>
                  <a:pt x="76125" y="53319"/>
                </a:lnTo>
                <a:lnTo>
                  <a:pt x="76464" y="53538"/>
                </a:lnTo>
                <a:lnTo>
                  <a:pt x="76803" y="53752"/>
                </a:lnTo>
                <a:lnTo>
                  <a:pt x="77106" y="53977"/>
                </a:lnTo>
                <a:lnTo>
                  <a:pt x="77428" y="54196"/>
                </a:lnTo>
                <a:lnTo>
                  <a:pt x="77998" y="54641"/>
                </a:lnTo>
                <a:lnTo>
                  <a:pt x="78552" y="55091"/>
                </a:lnTo>
                <a:lnTo>
                  <a:pt x="79051" y="55547"/>
                </a:lnTo>
                <a:lnTo>
                  <a:pt x="79533" y="56008"/>
                </a:lnTo>
                <a:lnTo>
                  <a:pt x="79979" y="56470"/>
                </a:lnTo>
                <a:lnTo>
                  <a:pt x="80389" y="56937"/>
                </a:lnTo>
                <a:lnTo>
                  <a:pt x="80764" y="57410"/>
                </a:lnTo>
                <a:lnTo>
                  <a:pt x="81138" y="57884"/>
                </a:lnTo>
                <a:lnTo>
                  <a:pt x="81477" y="58363"/>
                </a:lnTo>
                <a:lnTo>
                  <a:pt x="81798" y="58842"/>
                </a:lnTo>
                <a:lnTo>
                  <a:pt x="82102" y="59326"/>
                </a:lnTo>
                <a:lnTo>
                  <a:pt x="82387" y="59805"/>
                </a:lnTo>
                <a:lnTo>
                  <a:pt x="82655" y="60296"/>
                </a:lnTo>
                <a:lnTo>
                  <a:pt x="82922" y="60780"/>
                </a:lnTo>
                <a:lnTo>
                  <a:pt x="83422" y="61761"/>
                </a:lnTo>
                <a:lnTo>
                  <a:pt x="84385" y="63723"/>
                </a:lnTo>
                <a:lnTo>
                  <a:pt x="84760" y="64502"/>
                </a:lnTo>
                <a:lnTo>
                  <a:pt x="85081" y="65287"/>
                </a:lnTo>
                <a:lnTo>
                  <a:pt x="85384" y="66072"/>
                </a:lnTo>
                <a:lnTo>
                  <a:pt x="85652" y="66857"/>
                </a:lnTo>
                <a:lnTo>
                  <a:pt x="85884" y="67642"/>
                </a:lnTo>
                <a:lnTo>
                  <a:pt x="86080" y="68426"/>
                </a:lnTo>
                <a:lnTo>
                  <a:pt x="86259" y="69211"/>
                </a:lnTo>
                <a:lnTo>
                  <a:pt x="86401" y="69996"/>
                </a:lnTo>
                <a:lnTo>
                  <a:pt x="86508" y="70781"/>
                </a:lnTo>
                <a:lnTo>
                  <a:pt x="86615" y="71571"/>
                </a:lnTo>
                <a:lnTo>
                  <a:pt x="86669" y="72356"/>
                </a:lnTo>
                <a:lnTo>
                  <a:pt x="86722" y="73147"/>
                </a:lnTo>
                <a:lnTo>
                  <a:pt x="86758" y="73931"/>
                </a:lnTo>
                <a:lnTo>
                  <a:pt x="86758" y="74722"/>
                </a:lnTo>
                <a:lnTo>
                  <a:pt x="86740" y="75512"/>
                </a:lnTo>
                <a:lnTo>
                  <a:pt x="86722" y="76303"/>
                </a:lnTo>
                <a:lnTo>
                  <a:pt x="86722" y="76418"/>
                </a:lnTo>
                <a:lnTo>
                  <a:pt x="86740" y="76528"/>
                </a:lnTo>
                <a:lnTo>
                  <a:pt x="86812" y="76759"/>
                </a:lnTo>
                <a:lnTo>
                  <a:pt x="86901" y="76995"/>
                </a:lnTo>
                <a:lnTo>
                  <a:pt x="86990" y="77238"/>
                </a:lnTo>
                <a:lnTo>
                  <a:pt x="80603" y="77371"/>
                </a:lnTo>
                <a:lnTo>
                  <a:pt x="77428" y="77434"/>
                </a:lnTo>
                <a:lnTo>
                  <a:pt x="74288" y="77509"/>
                </a:lnTo>
                <a:lnTo>
                  <a:pt x="73699" y="77526"/>
                </a:lnTo>
                <a:lnTo>
                  <a:pt x="73413" y="77538"/>
                </a:lnTo>
                <a:lnTo>
                  <a:pt x="73110" y="77555"/>
                </a:lnTo>
                <a:lnTo>
                  <a:pt x="72843" y="77578"/>
                </a:lnTo>
                <a:lnTo>
                  <a:pt x="72575" y="77613"/>
                </a:lnTo>
                <a:lnTo>
                  <a:pt x="72325" y="77648"/>
                </a:lnTo>
                <a:lnTo>
                  <a:pt x="72093" y="77694"/>
                </a:lnTo>
                <a:lnTo>
                  <a:pt x="71861" y="77757"/>
                </a:lnTo>
                <a:lnTo>
                  <a:pt x="71629" y="77832"/>
                </a:lnTo>
                <a:lnTo>
                  <a:pt x="71398" y="77913"/>
                </a:lnTo>
                <a:lnTo>
                  <a:pt x="71201" y="77994"/>
                </a:lnTo>
                <a:lnTo>
                  <a:pt x="71023" y="78086"/>
                </a:lnTo>
                <a:lnTo>
                  <a:pt x="70898" y="78173"/>
                </a:lnTo>
                <a:lnTo>
                  <a:pt x="70844" y="78219"/>
                </a:lnTo>
                <a:lnTo>
                  <a:pt x="70809" y="78259"/>
                </a:lnTo>
                <a:lnTo>
                  <a:pt x="70791" y="78300"/>
                </a:lnTo>
                <a:lnTo>
                  <a:pt x="70791" y="78340"/>
                </a:lnTo>
                <a:lnTo>
                  <a:pt x="70827" y="78380"/>
                </a:lnTo>
                <a:lnTo>
                  <a:pt x="70862" y="78421"/>
                </a:lnTo>
                <a:lnTo>
                  <a:pt x="70916" y="78461"/>
                </a:lnTo>
                <a:lnTo>
                  <a:pt x="70987" y="78507"/>
                </a:lnTo>
                <a:lnTo>
                  <a:pt x="71166" y="78594"/>
                </a:lnTo>
                <a:lnTo>
                  <a:pt x="71380" y="78675"/>
                </a:lnTo>
                <a:lnTo>
                  <a:pt x="71629" y="78750"/>
                </a:lnTo>
                <a:lnTo>
                  <a:pt x="71897" y="78813"/>
                </a:lnTo>
                <a:lnTo>
                  <a:pt x="72022" y="78842"/>
                </a:lnTo>
                <a:lnTo>
                  <a:pt x="72165" y="78859"/>
                </a:lnTo>
                <a:lnTo>
                  <a:pt x="72290" y="78877"/>
                </a:lnTo>
                <a:lnTo>
                  <a:pt x="72414" y="78882"/>
                </a:lnTo>
                <a:lnTo>
                  <a:pt x="72967" y="78905"/>
                </a:lnTo>
                <a:lnTo>
                  <a:pt x="73538" y="78911"/>
                </a:lnTo>
                <a:lnTo>
                  <a:pt x="74109" y="78911"/>
                </a:lnTo>
                <a:lnTo>
                  <a:pt x="74680" y="78905"/>
                </a:lnTo>
                <a:lnTo>
                  <a:pt x="75822" y="78888"/>
                </a:lnTo>
                <a:lnTo>
                  <a:pt x="76393" y="78882"/>
                </a:lnTo>
                <a:lnTo>
                  <a:pt x="76964" y="78877"/>
                </a:lnTo>
                <a:lnTo>
                  <a:pt x="92663" y="78859"/>
                </a:lnTo>
                <a:lnTo>
                  <a:pt x="108345" y="78842"/>
                </a:lnTo>
                <a:lnTo>
                  <a:pt x="116195" y="78836"/>
                </a:lnTo>
                <a:lnTo>
                  <a:pt x="124027" y="78830"/>
                </a:lnTo>
                <a:lnTo>
                  <a:pt x="131877" y="78830"/>
                </a:lnTo>
                <a:lnTo>
                  <a:pt x="139726" y="78842"/>
                </a:lnTo>
                <a:lnTo>
                  <a:pt x="143508" y="78854"/>
                </a:lnTo>
                <a:lnTo>
                  <a:pt x="147309" y="78871"/>
                </a:lnTo>
                <a:lnTo>
                  <a:pt x="151091" y="78905"/>
                </a:lnTo>
                <a:lnTo>
                  <a:pt x="154873" y="78940"/>
                </a:lnTo>
                <a:lnTo>
                  <a:pt x="162455" y="79027"/>
                </a:lnTo>
                <a:lnTo>
                  <a:pt x="170037" y="79107"/>
                </a:lnTo>
                <a:lnTo>
                  <a:pt x="170287" y="79113"/>
                </a:lnTo>
                <a:lnTo>
                  <a:pt x="170501" y="79125"/>
                </a:lnTo>
                <a:lnTo>
                  <a:pt x="170715" y="79136"/>
                </a:lnTo>
                <a:lnTo>
                  <a:pt x="170911" y="79154"/>
                </a:lnTo>
                <a:lnTo>
                  <a:pt x="171090" y="79171"/>
                </a:lnTo>
                <a:lnTo>
                  <a:pt x="171250" y="79194"/>
                </a:lnTo>
                <a:lnTo>
                  <a:pt x="171411" y="79223"/>
                </a:lnTo>
                <a:lnTo>
                  <a:pt x="171554" y="79252"/>
                </a:lnTo>
                <a:lnTo>
                  <a:pt x="171679" y="79281"/>
                </a:lnTo>
                <a:lnTo>
                  <a:pt x="171803" y="79315"/>
                </a:lnTo>
                <a:lnTo>
                  <a:pt x="171910" y="79356"/>
                </a:lnTo>
                <a:lnTo>
                  <a:pt x="172000" y="79396"/>
                </a:lnTo>
                <a:lnTo>
                  <a:pt x="172089" y="79436"/>
                </a:lnTo>
                <a:lnTo>
                  <a:pt x="172178" y="79483"/>
                </a:lnTo>
                <a:lnTo>
                  <a:pt x="172321" y="79575"/>
                </a:lnTo>
                <a:lnTo>
                  <a:pt x="172428" y="79673"/>
                </a:lnTo>
                <a:lnTo>
                  <a:pt x="172517" y="79777"/>
                </a:lnTo>
                <a:lnTo>
                  <a:pt x="172588" y="79881"/>
                </a:lnTo>
                <a:lnTo>
                  <a:pt x="172642" y="79990"/>
                </a:lnTo>
                <a:lnTo>
                  <a:pt x="172713" y="80210"/>
                </a:lnTo>
                <a:lnTo>
                  <a:pt x="172802" y="80412"/>
                </a:lnTo>
                <a:lnTo>
                  <a:pt x="172999" y="80839"/>
                </a:lnTo>
                <a:lnTo>
                  <a:pt x="173159" y="81271"/>
                </a:lnTo>
                <a:lnTo>
                  <a:pt x="173320" y="81698"/>
                </a:lnTo>
                <a:lnTo>
                  <a:pt x="173463" y="82131"/>
                </a:lnTo>
                <a:lnTo>
                  <a:pt x="173570" y="82564"/>
                </a:lnTo>
                <a:lnTo>
                  <a:pt x="173659" y="82997"/>
                </a:lnTo>
                <a:lnTo>
                  <a:pt x="173730" y="83424"/>
                </a:lnTo>
                <a:lnTo>
                  <a:pt x="173766" y="83857"/>
                </a:lnTo>
                <a:lnTo>
                  <a:pt x="173819" y="84757"/>
                </a:lnTo>
                <a:lnTo>
                  <a:pt x="173837" y="85657"/>
                </a:lnTo>
                <a:lnTo>
                  <a:pt x="173855" y="86557"/>
                </a:lnTo>
                <a:lnTo>
                  <a:pt x="173855" y="87469"/>
                </a:lnTo>
                <a:lnTo>
                  <a:pt x="173837" y="89298"/>
                </a:lnTo>
                <a:lnTo>
                  <a:pt x="173819" y="91174"/>
                </a:lnTo>
                <a:lnTo>
                  <a:pt x="172071" y="91168"/>
                </a:lnTo>
                <a:lnTo>
                  <a:pt x="170305" y="91162"/>
                </a:lnTo>
                <a:lnTo>
                  <a:pt x="166683" y="91145"/>
                </a:lnTo>
                <a:lnTo>
                  <a:pt x="164846" y="91139"/>
                </a:lnTo>
                <a:lnTo>
                  <a:pt x="162990" y="91145"/>
                </a:lnTo>
                <a:lnTo>
                  <a:pt x="161135" y="91156"/>
                </a:lnTo>
                <a:lnTo>
                  <a:pt x="160207" y="91174"/>
                </a:lnTo>
                <a:lnTo>
                  <a:pt x="159279" y="91185"/>
                </a:lnTo>
                <a:lnTo>
                  <a:pt x="156960" y="91231"/>
                </a:lnTo>
                <a:lnTo>
                  <a:pt x="154623" y="91283"/>
                </a:lnTo>
                <a:lnTo>
                  <a:pt x="149985" y="91393"/>
                </a:lnTo>
                <a:lnTo>
                  <a:pt x="140690" y="91624"/>
                </a:lnTo>
                <a:lnTo>
                  <a:pt x="136033" y="91733"/>
                </a:lnTo>
                <a:lnTo>
                  <a:pt x="131395" y="91837"/>
                </a:lnTo>
                <a:lnTo>
                  <a:pt x="129058" y="91889"/>
                </a:lnTo>
                <a:lnTo>
                  <a:pt x="126738" y="91929"/>
                </a:lnTo>
                <a:lnTo>
                  <a:pt x="124419" y="91970"/>
                </a:lnTo>
                <a:lnTo>
                  <a:pt x="122082" y="92004"/>
                </a:lnTo>
                <a:lnTo>
                  <a:pt x="120031" y="92033"/>
                </a:lnTo>
                <a:lnTo>
                  <a:pt x="117979" y="92051"/>
                </a:lnTo>
                <a:lnTo>
                  <a:pt x="115909" y="92068"/>
                </a:lnTo>
                <a:lnTo>
                  <a:pt x="113858" y="92079"/>
                </a:lnTo>
                <a:lnTo>
                  <a:pt x="109737" y="92091"/>
                </a:lnTo>
                <a:lnTo>
                  <a:pt x="105633" y="92097"/>
                </a:lnTo>
                <a:lnTo>
                  <a:pt x="97391" y="92091"/>
                </a:lnTo>
                <a:lnTo>
                  <a:pt x="93270" y="92097"/>
                </a:lnTo>
                <a:lnTo>
                  <a:pt x="89167" y="92108"/>
                </a:lnTo>
                <a:lnTo>
                  <a:pt x="86919" y="92120"/>
                </a:lnTo>
                <a:lnTo>
                  <a:pt x="84689" y="92137"/>
                </a:lnTo>
                <a:lnTo>
                  <a:pt x="82441" y="92160"/>
                </a:lnTo>
                <a:lnTo>
                  <a:pt x="80211" y="92183"/>
                </a:lnTo>
                <a:lnTo>
                  <a:pt x="75733" y="92241"/>
                </a:lnTo>
                <a:lnTo>
                  <a:pt x="71255" y="92305"/>
                </a:lnTo>
                <a:lnTo>
                  <a:pt x="70666" y="92316"/>
                </a:lnTo>
                <a:lnTo>
                  <a:pt x="70381" y="92328"/>
                </a:lnTo>
                <a:lnTo>
                  <a:pt x="70077" y="92345"/>
                </a:lnTo>
                <a:lnTo>
                  <a:pt x="69792" y="92368"/>
                </a:lnTo>
                <a:lnTo>
                  <a:pt x="69524" y="92397"/>
                </a:lnTo>
                <a:lnTo>
                  <a:pt x="69275" y="92437"/>
                </a:lnTo>
                <a:lnTo>
                  <a:pt x="69060" y="92483"/>
                </a:lnTo>
                <a:lnTo>
                  <a:pt x="68775" y="92564"/>
                </a:lnTo>
                <a:lnTo>
                  <a:pt x="68490" y="92651"/>
                </a:lnTo>
                <a:lnTo>
                  <a:pt x="68240" y="92749"/>
                </a:lnTo>
                <a:lnTo>
                  <a:pt x="67990" y="92847"/>
                </a:lnTo>
                <a:lnTo>
                  <a:pt x="67508" y="93055"/>
                </a:lnTo>
                <a:lnTo>
                  <a:pt x="67276" y="93159"/>
                </a:lnTo>
                <a:lnTo>
                  <a:pt x="67027" y="93262"/>
                </a:lnTo>
                <a:lnTo>
                  <a:pt x="67348" y="93337"/>
                </a:lnTo>
                <a:lnTo>
                  <a:pt x="67669" y="93424"/>
                </a:lnTo>
                <a:lnTo>
                  <a:pt x="68008" y="93516"/>
                </a:lnTo>
                <a:lnTo>
                  <a:pt x="68329" y="93603"/>
                </a:lnTo>
                <a:lnTo>
                  <a:pt x="68650" y="93684"/>
                </a:lnTo>
                <a:lnTo>
                  <a:pt x="68811" y="93718"/>
                </a:lnTo>
                <a:lnTo>
                  <a:pt x="68971" y="93747"/>
                </a:lnTo>
                <a:lnTo>
                  <a:pt x="69132" y="93770"/>
                </a:lnTo>
                <a:lnTo>
                  <a:pt x="69310" y="93793"/>
                </a:lnTo>
                <a:lnTo>
                  <a:pt x="69471" y="93805"/>
                </a:lnTo>
                <a:lnTo>
                  <a:pt x="69649" y="93811"/>
                </a:lnTo>
                <a:lnTo>
                  <a:pt x="70791" y="93828"/>
                </a:lnTo>
                <a:lnTo>
                  <a:pt x="71951" y="93834"/>
                </a:lnTo>
                <a:lnTo>
                  <a:pt x="73110" y="93834"/>
                </a:lnTo>
                <a:lnTo>
                  <a:pt x="74252" y="93822"/>
                </a:lnTo>
                <a:lnTo>
                  <a:pt x="76571" y="93811"/>
                </a:lnTo>
                <a:lnTo>
                  <a:pt x="77731" y="93805"/>
                </a:lnTo>
                <a:lnTo>
                  <a:pt x="78890" y="93805"/>
                </a:lnTo>
                <a:lnTo>
                  <a:pt x="83083" y="93834"/>
                </a:lnTo>
                <a:lnTo>
                  <a:pt x="87275" y="93874"/>
                </a:lnTo>
                <a:lnTo>
                  <a:pt x="95643" y="93955"/>
                </a:lnTo>
                <a:lnTo>
                  <a:pt x="99835" y="93984"/>
                </a:lnTo>
                <a:lnTo>
                  <a:pt x="101940" y="93995"/>
                </a:lnTo>
                <a:lnTo>
                  <a:pt x="104028" y="94007"/>
                </a:lnTo>
                <a:lnTo>
                  <a:pt x="106115" y="94013"/>
                </a:lnTo>
                <a:lnTo>
                  <a:pt x="108220" y="94013"/>
                </a:lnTo>
                <a:lnTo>
                  <a:pt x="110307" y="94007"/>
                </a:lnTo>
                <a:lnTo>
                  <a:pt x="112413" y="93995"/>
                </a:lnTo>
                <a:lnTo>
                  <a:pt x="114464" y="93972"/>
                </a:lnTo>
                <a:lnTo>
                  <a:pt x="116516" y="93949"/>
                </a:lnTo>
                <a:lnTo>
                  <a:pt x="118568" y="93920"/>
                </a:lnTo>
                <a:lnTo>
                  <a:pt x="120637" y="93891"/>
                </a:lnTo>
                <a:lnTo>
                  <a:pt x="122689" y="93851"/>
                </a:lnTo>
                <a:lnTo>
                  <a:pt x="124740" y="93811"/>
                </a:lnTo>
                <a:lnTo>
                  <a:pt x="128844" y="93718"/>
                </a:lnTo>
                <a:lnTo>
                  <a:pt x="132965" y="93620"/>
                </a:lnTo>
                <a:lnTo>
                  <a:pt x="137068" y="93516"/>
                </a:lnTo>
                <a:lnTo>
                  <a:pt x="141189" y="93418"/>
                </a:lnTo>
                <a:lnTo>
                  <a:pt x="145293" y="93326"/>
                </a:lnTo>
                <a:lnTo>
                  <a:pt x="174123" y="92703"/>
                </a:lnTo>
                <a:lnTo>
                  <a:pt x="174105" y="93459"/>
                </a:lnTo>
                <a:lnTo>
                  <a:pt x="174069" y="94209"/>
                </a:lnTo>
                <a:lnTo>
                  <a:pt x="173980" y="94953"/>
                </a:lnTo>
                <a:lnTo>
                  <a:pt x="173926" y="95328"/>
                </a:lnTo>
                <a:lnTo>
                  <a:pt x="173873" y="95698"/>
                </a:lnTo>
                <a:lnTo>
                  <a:pt x="173784" y="96067"/>
                </a:lnTo>
                <a:lnTo>
                  <a:pt x="173694" y="96436"/>
                </a:lnTo>
                <a:lnTo>
                  <a:pt x="173587" y="96806"/>
                </a:lnTo>
                <a:lnTo>
                  <a:pt x="173480" y="97169"/>
                </a:lnTo>
                <a:lnTo>
                  <a:pt x="173338" y="97533"/>
                </a:lnTo>
                <a:lnTo>
                  <a:pt x="173177" y="97896"/>
                </a:lnTo>
                <a:lnTo>
                  <a:pt x="172999" y="98254"/>
                </a:lnTo>
                <a:lnTo>
                  <a:pt x="172802" y="98617"/>
                </a:lnTo>
                <a:lnTo>
                  <a:pt x="172571" y="98969"/>
                </a:lnTo>
                <a:lnTo>
                  <a:pt x="172339" y="99327"/>
                </a:lnTo>
                <a:lnTo>
                  <a:pt x="172053" y="99679"/>
                </a:lnTo>
                <a:lnTo>
                  <a:pt x="171768" y="100031"/>
                </a:lnTo>
                <a:lnTo>
                  <a:pt x="171447" y="100377"/>
                </a:lnTo>
                <a:lnTo>
                  <a:pt x="171090" y="100724"/>
                </a:lnTo>
                <a:lnTo>
                  <a:pt x="170715" y="101070"/>
                </a:lnTo>
                <a:lnTo>
                  <a:pt x="170287" y="101410"/>
                </a:lnTo>
                <a:lnTo>
                  <a:pt x="169859" y="101751"/>
                </a:lnTo>
                <a:lnTo>
                  <a:pt x="169377" y="102085"/>
                </a:lnTo>
                <a:lnTo>
                  <a:pt x="168860" y="102420"/>
                </a:lnTo>
                <a:lnTo>
                  <a:pt x="168307" y="102749"/>
                </a:lnTo>
                <a:lnTo>
                  <a:pt x="167718" y="103078"/>
                </a:lnTo>
                <a:lnTo>
                  <a:pt x="167094" y="103401"/>
                </a:lnTo>
                <a:lnTo>
                  <a:pt x="166433" y="103724"/>
                </a:lnTo>
                <a:lnTo>
                  <a:pt x="165738" y="104042"/>
                </a:lnTo>
                <a:lnTo>
                  <a:pt x="165631" y="104082"/>
                </a:lnTo>
                <a:lnTo>
                  <a:pt x="165506" y="104128"/>
                </a:lnTo>
                <a:lnTo>
                  <a:pt x="165363" y="104163"/>
                </a:lnTo>
                <a:lnTo>
                  <a:pt x="165220" y="104203"/>
                </a:lnTo>
                <a:lnTo>
                  <a:pt x="164917" y="104272"/>
                </a:lnTo>
                <a:lnTo>
                  <a:pt x="164560" y="104336"/>
                </a:lnTo>
                <a:lnTo>
                  <a:pt x="164203" y="104388"/>
                </a:lnTo>
                <a:lnTo>
                  <a:pt x="163829" y="104434"/>
                </a:lnTo>
                <a:lnTo>
                  <a:pt x="163454" y="104463"/>
                </a:lnTo>
                <a:lnTo>
                  <a:pt x="163097" y="104480"/>
                </a:lnTo>
                <a:lnTo>
                  <a:pt x="155569" y="104763"/>
                </a:lnTo>
                <a:lnTo>
                  <a:pt x="148040" y="105040"/>
                </a:lnTo>
                <a:lnTo>
                  <a:pt x="140511" y="105305"/>
                </a:lnTo>
                <a:lnTo>
                  <a:pt x="132965" y="105571"/>
                </a:lnTo>
                <a:lnTo>
                  <a:pt x="126007" y="105807"/>
                </a:lnTo>
                <a:lnTo>
                  <a:pt x="119049" y="106044"/>
                </a:lnTo>
                <a:lnTo>
                  <a:pt x="115553" y="106154"/>
                </a:lnTo>
                <a:lnTo>
                  <a:pt x="112074" y="106258"/>
                </a:lnTo>
                <a:lnTo>
                  <a:pt x="108595" y="106356"/>
                </a:lnTo>
                <a:lnTo>
                  <a:pt x="105098" y="106448"/>
                </a:lnTo>
                <a:lnTo>
                  <a:pt x="104028" y="106471"/>
                </a:lnTo>
                <a:lnTo>
                  <a:pt x="102975" y="106488"/>
                </a:lnTo>
                <a:lnTo>
                  <a:pt x="101905" y="106506"/>
                </a:lnTo>
                <a:lnTo>
                  <a:pt x="100852" y="106517"/>
                </a:lnTo>
                <a:lnTo>
                  <a:pt x="98711" y="106529"/>
                </a:lnTo>
                <a:lnTo>
                  <a:pt x="96570" y="106535"/>
                </a:lnTo>
                <a:lnTo>
                  <a:pt x="92306" y="106535"/>
                </a:lnTo>
                <a:lnTo>
                  <a:pt x="90166" y="106540"/>
                </a:lnTo>
                <a:lnTo>
                  <a:pt x="88043" y="106546"/>
                </a:lnTo>
                <a:lnTo>
                  <a:pt x="87632" y="106552"/>
                </a:lnTo>
                <a:lnTo>
                  <a:pt x="87240" y="106563"/>
                </a:lnTo>
                <a:lnTo>
                  <a:pt x="86437" y="106586"/>
                </a:lnTo>
                <a:lnTo>
                  <a:pt x="85634" y="106615"/>
                </a:lnTo>
                <a:lnTo>
                  <a:pt x="84831" y="106638"/>
                </a:lnTo>
                <a:lnTo>
                  <a:pt x="84760" y="106927"/>
                </a:lnTo>
                <a:lnTo>
                  <a:pt x="85367" y="106973"/>
                </a:lnTo>
                <a:lnTo>
                  <a:pt x="85955" y="107025"/>
                </a:lnTo>
                <a:lnTo>
                  <a:pt x="87168" y="107129"/>
                </a:lnTo>
                <a:lnTo>
                  <a:pt x="87757" y="107181"/>
                </a:lnTo>
                <a:lnTo>
                  <a:pt x="88364" y="107215"/>
                </a:lnTo>
                <a:lnTo>
                  <a:pt x="88667" y="107233"/>
                </a:lnTo>
                <a:lnTo>
                  <a:pt x="88970" y="107244"/>
                </a:lnTo>
                <a:lnTo>
                  <a:pt x="89256" y="107250"/>
                </a:lnTo>
                <a:lnTo>
                  <a:pt x="89559" y="107256"/>
                </a:lnTo>
                <a:lnTo>
                  <a:pt x="97641" y="107267"/>
                </a:lnTo>
                <a:lnTo>
                  <a:pt x="105722" y="107273"/>
                </a:lnTo>
                <a:lnTo>
                  <a:pt x="109754" y="107273"/>
                </a:lnTo>
                <a:lnTo>
                  <a:pt x="113804" y="107267"/>
                </a:lnTo>
                <a:lnTo>
                  <a:pt x="117836" y="107256"/>
                </a:lnTo>
                <a:lnTo>
                  <a:pt x="121886" y="107239"/>
                </a:lnTo>
                <a:lnTo>
                  <a:pt x="124330" y="107221"/>
                </a:lnTo>
                <a:lnTo>
                  <a:pt x="126792" y="107198"/>
                </a:lnTo>
                <a:lnTo>
                  <a:pt x="129236" y="107164"/>
                </a:lnTo>
                <a:lnTo>
                  <a:pt x="131698" y="107123"/>
                </a:lnTo>
                <a:lnTo>
                  <a:pt x="136604" y="107037"/>
                </a:lnTo>
                <a:lnTo>
                  <a:pt x="141510" y="106950"/>
                </a:lnTo>
                <a:lnTo>
                  <a:pt x="145739" y="106863"/>
                </a:lnTo>
                <a:lnTo>
                  <a:pt x="149967" y="106777"/>
                </a:lnTo>
                <a:lnTo>
                  <a:pt x="158423" y="106586"/>
                </a:lnTo>
                <a:lnTo>
                  <a:pt x="158762" y="106817"/>
                </a:lnTo>
                <a:lnTo>
                  <a:pt x="157799" y="106979"/>
                </a:lnTo>
                <a:lnTo>
                  <a:pt x="156835" y="107146"/>
                </a:lnTo>
                <a:lnTo>
                  <a:pt x="155872" y="107319"/>
                </a:lnTo>
                <a:lnTo>
                  <a:pt x="154909" y="107487"/>
                </a:lnTo>
                <a:lnTo>
                  <a:pt x="153945" y="107648"/>
                </a:lnTo>
                <a:lnTo>
                  <a:pt x="153463" y="107723"/>
                </a:lnTo>
                <a:lnTo>
                  <a:pt x="152964" y="107798"/>
                </a:lnTo>
                <a:lnTo>
                  <a:pt x="152482" y="107862"/>
                </a:lnTo>
                <a:lnTo>
                  <a:pt x="151983" y="107925"/>
                </a:lnTo>
                <a:lnTo>
                  <a:pt x="151465" y="107983"/>
                </a:lnTo>
                <a:lnTo>
                  <a:pt x="150966" y="108035"/>
                </a:lnTo>
                <a:lnTo>
                  <a:pt x="147897" y="108335"/>
                </a:lnTo>
                <a:lnTo>
                  <a:pt x="144811" y="108641"/>
                </a:lnTo>
                <a:lnTo>
                  <a:pt x="141724" y="108941"/>
                </a:lnTo>
                <a:lnTo>
                  <a:pt x="140190" y="109091"/>
                </a:lnTo>
                <a:lnTo>
                  <a:pt x="138638" y="109235"/>
                </a:lnTo>
                <a:lnTo>
                  <a:pt x="137104" y="109374"/>
                </a:lnTo>
                <a:lnTo>
                  <a:pt x="135552" y="109512"/>
                </a:lnTo>
                <a:lnTo>
                  <a:pt x="134000" y="109639"/>
                </a:lnTo>
                <a:lnTo>
                  <a:pt x="132447" y="109754"/>
                </a:lnTo>
                <a:lnTo>
                  <a:pt x="130877" y="109870"/>
                </a:lnTo>
                <a:lnTo>
                  <a:pt x="129308" y="109968"/>
                </a:lnTo>
                <a:lnTo>
                  <a:pt x="127755" y="110060"/>
                </a:lnTo>
                <a:lnTo>
                  <a:pt x="126168" y="110135"/>
                </a:lnTo>
                <a:lnTo>
                  <a:pt x="124526" y="110205"/>
                </a:lnTo>
                <a:lnTo>
                  <a:pt x="122885" y="110274"/>
                </a:lnTo>
                <a:lnTo>
                  <a:pt x="121226" y="110331"/>
                </a:lnTo>
                <a:lnTo>
                  <a:pt x="119584" y="110389"/>
                </a:lnTo>
                <a:lnTo>
                  <a:pt x="117943" y="110435"/>
                </a:lnTo>
                <a:lnTo>
                  <a:pt x="116302" y="110476"/>
                </a:lnTo>
                <a:lnTo>
                  <a:pt x="114661" y="110510"/>
                </a:lnTo>
                <a:lnTo>
                  <a:pt x="113037" y="110539"/>
                </a:lnTo>
                <a:lnTo>
                  <a:pt x="111396" y="110557"/>
                </a:lnTo>
                <a:lnTo>
                  <a:pt x="109772" y="110562"/>
                </a:lnTo>
                <a:lnTo>
                  <a:pt x="108131" y="110568"/>
                </a:lnTo>
                <a:lnTo>
                  <a:pt x="106507" y="110557"/>
                </a:lnTo>
                <a:lnTo>
                  <a:pt x="104884" y="110539"/>
                </a:lnTo>
                <a:lnTo>
                  <a:pt x="103278" y="110510"/>
                </a:lnTo>
                <a:lnTo>
                  <a:pt x="101655" y="110470"/>
                </a:lnTo>
                <a:lnTo>
                  <a:pt x="100049" y="110418"/>
                </a:lnTo>
                <a:lnTo>
                  <a:pt x="98444" y="110360"/>
                </a:lnTo>
                <a:lnTo>
                  <a:pt x="96856" y="110285"/>
                </a:lnTo>
                <a:lnTo>
                  <a:pt x="95250" y="110199"/>
                </a:lnTo>
                <a:lnTo>
                  <a:pt x="93662" y="110101"/>
                </a:lnTo>
                <a:lnTo>
                  <a:pt x="92092" y="109991"/>
                </a:lnTo>
                <a:lnTo>
                  <a:pt x="90505" y="109864"/>
                </a:lnTo>
                <a:lnTo>
                  <a:pt x="89720" y="109801"/>
                </a:lnTo>
                <a:lnTo>
                  <a:pt x="88935" y="109731"/>
                </a:lnTo>
                <a:lnTo>
                  <a:pt x="88150" y="109656"/>
                </a:lnTo>
                <a:lnTo>
                  <a:pt x="87365" y="109576"/>
                </a:lnTo>
                <a:lnTo>
                  <a:pt x="86598" y="109495"/>
                </a:lnTo>
                <a:lnTo>
                  <a:pt x="85813" y="109408"/>
                </a:lnTo>
                <a:lnTo>
                  <a:pt x="85045" y="109322"/>
                </a:lnTo>
                <a:lnTo>
                  <a:pt x="84260" y="109229"/>
                </a:lnTo>
                <a:lnTo>
                  <a:pt x="83493" y="109131"/>
                </a:lnTo>
                <a:lnTo>
                  <a:pt x="82726" y="109033"/>
                </a:lnTo>
                <a:lnTo>
                  <a:pt x="81959" y="108923"/>
                </a:lnTo>
                <a:lnTo>
                  <a:pt x="81192" y="108820"/>
                </a:lnTo>
                <a:lnTo>
                  <a:pt x="80425" y="108704"/>
                </a:lnTo>
                <a:lnTo>
                  <a:pt x="79658" y="108589"/>
                </a:lnTo>
                <a:lnTo>
                  <a:pt x="78890" y="108468"/>
                </a:lnTo>
                <a:lnTo>
                  <a:pt x="78141" y="108341"/>
                </a:lnTo>
                <a:lnTo>
                  <a:pt x="77374" y="108214"/>
                </a:lnTo>
                <a:lnTo>
                  <a:pt x="76625" y="108081"/>
                </a:lnTo>
                <a:lnTo>
                  <a:pt x="75875" y="107943"/>
                </a:lnTo>
                <a:lnTo>
                  <a:pt x="75126" y="107798"/>
                </a:lnTo>
                <a:lnTo>
                  <a:pt x="73984" y="107573"/>
                </a:lnTo>
                <a:lnTo>
                  <a:pt x="72860" y="107342"/>
                </a:lnTo>
                <a:lnTo>
                  <a:pt x="71772" y="107100"/>
                </a:lnTo>
                <a:lnTo>
                  <a:pt x="70702" y="106852"/>
                </a:lnTo>
                <a:lnTo>
                  <a:pt x="69649" y="106592"/>
                </a:lnTo>
                <a:lnTo>
                  <a:pt x="68650" y="106327"/>
                </a:lnTo>
                <a:lnTo>
                  <a:pt x="68151" y="106188"/>
                </a:lnTo>
                <a:lnTo>
                  <a:pt x="67651" y="106050"/>
                </a:lnTo>
                <a:lnTo>
                  <a:pt x="67169" y="105906"/>
                </a:lnTo>
                <a:lnTo>
                  <a:pt x="66705" y="105761"/>
                </a:lnTo>
                <a:lnTo>
                  <a:pt x="66242" y="105611"/>
                </a:lnTo>
                <a:lnTo>
                  <a:pt x="65778" y="105461"/>
                </a:lnTo>
                <a:lnTo>
                  <a:pt x="65332" y="105305"/>
                </a:lnTo>
                <a:lnTo>
                  <a:pt x="64904" y="105150"/>
                </a:lnTo>
                <a:lnTo>
                  <a:pt x="64475" y="104994"/>
                </a:lnTo>
                <a:lnTo>
                  <a:pt x="64047" y="104832"/>
                </a:lnTo>
                <a:lnTo>
                  <a:pt x="63637" y="104665"/>
                </a:lnTo>
                <a:lnTo>
                  <a:pt x="63244" y="104498"/>
                </a:lnTo>
                <a:lnTo>
                  <a:pt x="62852" y="104324"/>
                </a:lnTo>
                <a:lnTo>
                  <a:pt x="62477" y="104146"/>
                </a:lnTo>
                <a:lnTo>
                  <a:pt x="62103" y="103967"/>
                </a:lnTo>
                <a:lnTo>
                  <a:pt x="61746" y="103788"/>
                </a:lnTo>
                <a:lnTo>
                  <a:pt x="61407" y="103603"/>
                </a:lnTo>
                <a:lnTo>
                  <a:pt x="61068" y="103413"/>
                </a:lnTo>
                <a:lnTo>
                  <a:pt x="60747" y="103222"/>
                </a:lnTo>
                <a:lnTo>
                  <a:pt x="60426" y="103026"/>
                </a:lnTo>
                <a:lnTo>
                  <a:pt x="60158" y="102836"/>
                </a:lnTo>
                <a:lnTo>
                  <a:pt x="59873" y="102651"/>
                </a:lnTo>
                <a:lnTo>
                  <a:pt x="59337" y="102264"/>
                </a:lnTo>
                <a:lnTo>
                  <a:pt x="58802" y="101866"/>
                </a:lnTo>
                <a:lnTo>
                  <a:pt x="58231" y="101451"/>
                </a:lnTo>
                <a:lnTo>
                  <a:pt x="63441" y="101520"/>
                </a:lnTo>
                <a:lnTo>
                  <a:pt x="68543" y="101589"/>
                </a:lnTo>
                <a:lnTo>
                  <a:pt x="73592" y="101653"/>
                </a:lnTo>
                <a:lnTo>
                  <a:pt x="76090" y="101676"/>
                </a:lnTo>
                <a:lnTo>
                  <a:pt x="78605" y="101693"/>
                </a:lnTo>
                <a:lnTo>
                  <a:pt x="82298" y="101716"/>
                </a:lnTo>
                <a:lnTo>
                  <a:pt x="85973" y="101728"/>
                </a:lnTo>
                <a:lnTo>
                  <a:pt x="89666" y="101728"/>
                </a:lnTo>
                <a:lnTo>
                  <a:pt x="93359" y="101716"/>
                </a:lnTo>
                <a:lnTo>
                  <a:pt x="97034" y="101693"/>
                </a:lnTo>
                <a:lnTo>
                  <a:pt x="100727" y="101664"/>
                </a:lnTo>
                <a:lnTo>
                  <a:pt x="104402" y="101624"/>
                </a:lnTo>
                <a:lnTo>
                  <a:pt x="108077" y="101572"/>
                </a:lnTo>
                <a:lnTo>
                  <a:pt x="111753" y="101508"/>
                </a:lnTo>
                <a:lnTo>
                  <a:pt x="115446" y="101439"/>
                </a:lnTo>
                <a:lnTo>
                  <a:pt x="119121" y="101353"/>
                </a:lnTo>
                <a:lnTo>
                  <a:pt x="122796" y="101260"/>
                </a:lnTo>
                <a:lnTo>
                  <a:pt x="126453" y="101162"/>
                </a:lnTo>
                <a:lnTo>
                  <a:pt x="130128" y="101047"/>
                </a:lnTo>
                <a:lnTo>
                  <a:pt x="133803" y="100926"/>
                </a:lnTo>
                <a:lnTo>
                  <a:pt x="137478" y="100793"/>
                </a:lnTo>
                <a:lnTo>
                  <a:pt x="140190" y="100695"/>
                </a:lnTo>
                <a:lnTo>
                  <a:pt x="142920" y="100597"/>
                </a:lnTo>
                <a:lnTo>
                  <a:pt x="148379" y="100412"/>
                </a:lnTo>
                <a:lnTo>
                  <a:pt x="151109" y="100314"/>
                </a:lnTo>
                <a:lnTo>
                  <a:pt x="153820" y="100216"/>
                </a:lnTo>
                <a:lnTo>
                  <a:pt x="156550" y="100106"/>
                </a:lnTo>
                <a:lnTo>
                  <a:pt x="159262" y="99991"/>
                </a:lnTo>
                <a:lnTo>
                  <a:pt x="159672" y="99968"/>
                </a:lnTo>
                <a:lnTo>
                  <a:pt x="160082" y="99939"/>
                </a:lnTo>
                <a:lnTo>
                  <a:pt x="160475" y="99904"/>
                </a:lnTo>
                <a:lnTo>
                  <a:pt x="160885" y="99864"/>
                </a:lnTo>
                <a:lnTo>
                  <a:pt x="161278" y="99818"/>
                </a:lnTo>
                <a:lnTo>
                  <a:pt x="161688" y="99772"/>
                </a:lnTo>
                <a:lnTo>
                  <a:pt x="162473" y="99668"/>
                </a:lnTo>
                <a:lnTo>
                  <a:pt x="163258" y="99552"/>
                </a:lnTo>
                <a:lnTo>
                  <a:pt x="164043" y="99437"/>
                </a:lnTo>
                <a:lnTo>
                  <a:pt x="164828" y="99321"/>
                </a:lnTo>
                <a:lnTo>
                  <a:pt x="165631" y="99218"/>
                </a:lnTo>
                <a:lnTo>
                  <a:pt x="165220" y="98727"/>
                </a:lnTo>
                <a:lnTo>
                  <a:pt x="160796" y="98848"/>
                </a:lnTo>
                <a:lnTo>
                  <a:pt x="156354" y="98981"/>
                </a:lnTo>
                <a:lnTo>
                  <a:pt x="147487" y="99235"/>
                </a:lnTo>
                <a:lnTo>
                  <a:pt x="143045" y="99356"/>
                </a:lnTo>
                <a:lnTo>
                  <a:pt x="138602" y="99466"/>
                </a:lnTo>
                <a:lnTo>
                  <a:pt x="136390" y="99518"/>
                </a:lnTo>
                <a:lnTo>
                  <a:pt x="134160" y="99570"/>
                </a:lnTo>
                <a:lnTo>
                  <a:pt x="131948" y="99616"/>
                </a:lnTo>
                <a:lnTo>
                  <a:pt x="129718" y="99656"/>
                </a:lnTo>
                <a:lnTo>
                  <a:pt x="127488" y="99691"/>
                </a:lnTo>
                <a:lnTo>
                  <a:pt x="125240" y="99725"/>
                </a:lnTo>
                <a:lnTo>
                  <a:pt x="120762" y="99777"/>
                </a:lnTo>
                <a:lnTo>
                  <a:pt x="116284" y="99823"/>
                </a:lnTo>
                <a:lnTo>
                  <a:pt x="111806" y="99858"/>
                </a:lnTo>
                <a:lnTo>
                  <a:pt x="107310" y="99887"/>
                </a:lnTo>
                <a:lnTo>
                  <a:pt x="102832" y="99904"/>
                </a:lnTo>
                <a:lnTo>
                  <a:pt x="93876" y="99939"/>
                </a:lnTo>
                <a:lnTo>
                  <a:pt x="89345" y="99956"/>
                </a:lnTo>
                <a:lnTo>
                  <a:pt x="84831" y="99962"/>
                </a:lnTo>
                <a:lnTo>
                  <a:pt x="75768" y="99962"/>
                </a:lnTo>
                <a:lnTo>
                  <a:pt x="66688" y="99956"/>
                </a:lnTo>
                <a:lnTo>
                  <a:pt x="57518" y="99950"/>
                </a:lnTo>
                <a:lnTo>
                  <a:pt x="57268" y="99506"/>
                </a:lnTo>
                <a:lnTo>
                  <a:pt x="57036" y="99068"/>
                </a:lnTo>
                <a:lnTo>
                  <a:pt x="56822" y="98629"/>
                </a:lnTo>
                <a:lnTo>
                  <a:pt x="56626" y="98185"/>
                </a:lnTo>
                <a:lnTo>
                  <a:pt x="56447" y="97746"/>
                </a:lnTo>
                <a:lnTo>
                  <a:pt x="56305" y="97308"/>
                </a:lnTo>
                <a:lnTo>
                  <a:pt x="56162" y="96869"/>
                </a:lnTo>
                <a:lnTo>
                  <a:pt x="56055" y="96430"/>
                </a:lnTo>
                <a:lnTo>
                  <a:pt x="55948" y="95998"/>
                </a:lnTo>
                <a:lnTo>
                  <a:pt x="55859" y="95559"/>
                </a:lnTo>
                <a:lnTo>
                  <a:pt x="55787" y="95121"/>
                </a:lnTo>
                <a:lnTo>
                  <a:pt x="55734" y="94688"/>
                </a:lnTo>
                <a:lnTo>
                  <a:pt x="55627" y="93816"/>
                </a:lnTo>
                <a:lnTo>
                  <a:pt x="55555" y="92951"/>
                </a:lnTo>
                <a:lnTo>
                  <a:pt x="55520" y="92079"/>
                </a:lnTo>
                <a:lnTo>
                  <a:pt x="55466" y="91214"/>
                </a:lnTo>
                <a:lnTo>
                  <a:pt x="55430" y="90354"/>
                </a:lnTo>
                <a:lnTo>
                  <a:pt x="55377" y="89489"/>
                </a:lnTo>
                <a:lnTo>
                  <a:pt x="55305" y="88623"/>
                </a:lnTo>
                <a:lnTo>
                  <a:pt x="55198" y="87763"/>
                </a:lnTo>
                <a:lnTo>
                  <a:pt x="55127" y="87330"/>
                </a:lnTo>
                <a:lnTo>
                  <a:pt x="55056" y="86898"/>
                </a:lnTo>
                <a:lnTo>
                  <a:pt x="54949" y="86465"/>
                </a:lnTo>
                <a:lnTo>
                  <a:pt x="54842" y="86032"/>
                </a:lnTo>
                <a:lnTo>
                  <a:pt x="67633" y="86032"/>
                </a:lnTo>
                <a:lnTo>
                  <a:pt x="71790" y="86038"/>
                </a:lnTo>
                <a:lnTo>
                  <a:pt x="77874" y="86055"/>
                </a:lnTo>
                <a:lnTo>
                  <a:pt x="83957" y="86078"/>
                </a:lnTo>
                <a:lnTo>
                  <a:pt x="90023" y="86107"/>
                </a:lnTo>
                <a:lnTo>
                  <a:pt x="96106" y="86130"/>
                </a:lnTo>
                <a:lnTo>
                  <a:pt x="102172" y="86147"/>
                </a:lnTo>
                <a:lnTo>
                  <a:pt x="105205" y="86153"/>
                </a:lnTo>
                <a:lnTo>
                  <a:pt x="108256" y="86159"/>
                </a:lnTo>
                <a:lnTo>
                  <a:pt x="111289" y="86153"/>
                </a:lnTo>
                <a:lnTo>
                  <a:pt x="114322" y="86147"/>
                </a:lnTo>
                <a:lnTo>
                  <a:pt x="117354" y="86136"/>
                </a:lnTo>
                <a:lnTo>
                  <a:pt x="120405" y="86119"/>
                </a:lnTo>
                <a:lnTo>
                  <a:pt x="122368" y="86101"/>
                </a:lnTo>
                <a:lnTo>
                  <a:pt x="124330" y="86078"/>
                </a:lnTo>
                <a:lnTo>
                  <a:pt x="126292" y="86044"/>
                </a:lnTo>
                <a:lnTo>
                  <a:pt x="128255" y="86003"/>
                </a:lnTo>
                <a:lnTo>
                  <a:pt x="130217" y="85963"/>
                </a:lnTo>
                <a:lnTo>
                  <a:pt x="132180" y="85911"/>
                </a:lnTo>
                <a:lnTo>
                  <a:pt x="136105" y="85801"/>
                </a:lnTo>
                <a:lnTo>
                  <a:pt x="140030" y="85680"/>
                </a:lnTo>
                <a:lnTo>
                  <a:pt x="143955" y="85559"/>
                </a:lnTo>
                <a:lnTo>
                  <a:pt x="147879" y="85443"/>
                </a:lnTo>
                <a:lnTo>
                  <a:pt x="149842" y="85386"/>
                </a:lnTo>
                <a:lnTo>
                  <a:pt x="151804" y="85340"/>
                </a:lnTo>
                <a:lnTo>
                  <a:pt x="152964" y="85311"/>
                </a:lnTo>
                <a:lnTo>
                  <a:pt x="154106" y="85293"/>
                </a:lnTo>
                <a:lnTo>
                  <a:pt x="156425" y="85270"/>
                </a:lnTo>
                <a:lnTo>
                  <a:pt x="158744" y="85253"/>
                </a:lnTo>
                <a:lnTo>
                  <a:pt x="159886" y="85236"/>
                </a:lnTo>
                <a:lnTo>
                  <a:pt x="161046" y="85218"/>
                </a:lnTo>
                <a:lnTo>
                  <a:pt x="161991" y="85201"/>
                </a:lnTo>
                <a:lnTo>
                  <a:pt x="162455" y="85184"/>
                </a:lnTo>
                <a:lnTo>
                  <a:pt x="162937" y="85166"/>
                </a:lnTo>
                <a:lnTo>
                  <a:pt x="163401" y="85138"/>
                </a:lnTo>
                <a:lnTo>
                  <a:pt x="163847" y="85103"/>
                </a:lnTo>
                <a:lnTo>
                  <a:pt x="164293" y="85063"/>
                </a:lnTo>
                <a:lnTo>
                  <a:pt x="164721" y="85005"/>
                </a:lnTo>
                <a:lnTo>
                  <a:pt x="164899" y="84976"/>
                </a:lnTo>
                <a:lnTo>
                  <a:pt x="165078" y="84947"/>
                </a:lnTo>
                <a:lnTo>
                  <a:pt x="165256" y="84907"/>
                </a:lnTo>
                <a:lnTo>
                  <a:pt x="165417" y="84866"/>
                </a:lnTo>
                <a:lnTo>
                  <a:pt x="165738" y="84780"/>
                </a:lnTo>
                <a:lnTo>
                  <a:pt x="166059" y="84688"/>
                </a:lnTo>
                <a:lnTo>
                  <a:pt x="166665" y="84486"/>
                </a:lnTo>
                <a:lnTo>
                  <a:pt x="166969" y="84387"/>
                </a:lnTo>
                <a:lnTo>
                  <a:pt x="167272" y="84289"/>
                </a:lnTo>
                <a:lnTo>
                  <a:pt x="166915" y="84209"/>
                </a:lnTo>
                <a:lnTo>
                  <a:pt x="166540" y="84122"/>
                </a:lnTo>
                <a:lnTo>
                  <a:pt x="166166" y="84030"/>
                </a:lnTo>
                <a:lnTo>
                  <a:pt x="165809" y="83943"/>
                </a:lnTo>
                <a:lnTo>
                  <a:pt x="165434" y="83862"/>
                </a:lnTo>
                <a:lnTo>
                  <a:pt x="165238" y="83828"/>
                </a:lnTo>
                <a:lnTo>
                  <a:pt x="165060" y="83799"/>
                </a:lnTo>
                <a:lnTo>
                  <a:pt x="164881" y="83770"/>
                </a:lnTo>
                <a:lnTo>
                  <a:pt x="164685" y="83753"/>
                </a:lnTo>
                <a:lnTo>
                  <a:pt x="164507" y="83741"/>
                </a:lnTo>
                <a:lnTo>
                  <a:pt x="164310" y="83735"/>
                </a:lnTo>
                <a:lnTo>
                  <a:pt x="161492" y="83712"/>
                </a:lnTo>
                <a:lnTo>
                  <a:pt x="158673" y="83689"/>
                </a:lnTo>
                <a:lnTo>
                  <a:pt x="155854" y="83666"/>
                </a:lnTo>
                <a:lnTo>
                  <a:pt x="153035" y="83643"/>
                </a:lnTo>
                <a:lnTo>
                  <a:pt x="151626" y="83643"/>
                </a:lnTo>
                <a:lnTo>
                  <a:pt x="150216" y="83637"/>
                </a:lnTo>
                <a:lnTo>
                  <a:pt x="148807" y="83643"/>
                </a:lnTo>
                <a:lnTo>
                  <a:pt x="147416" y="83655"/>
                </a:lnTo>
                <a:lnTo>
                  <a:pt x="146006" y="83666"/>
                </a:lnTo>
                <a:lnTo>
                  <a:pt x="144597" y="83689"/>
                </a:lnTo>
                <a:lnTo>
                  <a:pt x="143205" y="83724"/>
                </a:lnTo>
                <a:lnTo>
                  <a:pt x="141814" y="83758"/>
                </a:lnTo>
                <a:lnTo>
                  <a:pt x="138816" y="83845"/>
                </a:lnTo>
                <a:lnTo>
                  <a:pt x="135819" y="83920"/>
                </a:lnTo>
                <a:lnTo>
                  <a:pt x="132822" y="83989"/>
                </a:lnTo>
                <a:lnTo>
                  <a:pt x="129825" y="84047"/>
                </a:lnTo>
                <a:lnTo>
                  <a:pt x="126828" y="84093"/>
                </a:lnTo>
                <a:lnTo>
                  <a:pt x="123831" y="84134"/>
                </a:lnTo>
                <a:lnTo>
                  <a:pt x="120833" y="84168"/>
                </a:lnTo>
                <a:lnTo>
                  <a:pt x="117836" y="84191"/>
                </a:lnTo>
                <a:lnTo>
                  <a:pt x="114839" y="84214"/>
                </a:lnTo>
                <a:lnTo>
                  <a:pt x="111842" y="84226"/>
                </a:lnTo>
                <a:lnTo>
                  <a:pt x="108845" y="84237"/>
                </a:lnTo>
                <a:lnTo>
                  <a:pt x="105847" y="84243"/>
                </a:lnTo>
                <a:lnTo>
                  <a:pt x="99853" y="84243"/>
                </a:lnTo>
                <a:lnTo>
                  <a:pt x="93859" y="84237"/>
                </a:lnTo>
                <a:lnTo>
                  <a:pt x="91557" y="84232"/>
                </a:lnTo>
                <a:lnTo>
                  <a:pt x="89256" y="84237"/>
                </a:lnTo>
                <a:lnTo>
                  <a:pt x="84671" y="84249"/>
                </a:lnTo>
                <a:lnTo>
                  <a:pt x="80086" y="84272"/>
                </a:lnTo>
                <a:lnTo>
                  <a:pt x="75501" y="84301"/>
                </a:lnTo>
                <a:lnTo>
                  <a:pt x="66313" y="84376"/>
                </a:lnTo>
                <a:lnTo>
                  <a:pt x="61728" y="84411"/>
                </a:lnTo>
                <a:lnTo>
                  <a:pt x="57125" y="84445"/>
                </a:lnTo>
                <a:lnTo>
                  <a:pt x="55216" y="84445"/>
                </a:lnTo>
                <a:lnTo>
                  <a:pt x="54342" y="81202"/>
                </a:lnTo>
                <a:lnTo>
                  <a:pt x="54324" y="81110"/>
                </a:lnTo>
                <a:lnTo>
                  <a:pt x="54324" y="81012"/>
                </a:lnTo>
                <a:lnTo>
                  <a:pt x="54324" y="80821"/>
                </a:lnTo>
                <a:lnTo>
                  <a:pt x="54306" y="80729"/>
                </a:lnTo>
                <a:lnTo>
                  <a:pt x="54271" y="80637"/>
                </a:lnTo>
                <a:lnTo>
                  <a:pt x="54199" y="80550"/>
                </a:lnTo>
                <a:lnTo>
                  <a:pt x="54164" y="80510"/>
                </a:lnTo>
                <a:lnTo>
                  <a:pt x="54092" y="80469"/>
                </a:lnTo>
                <a:lnTo>
                  <a:pt x="54039" y="80429"/>
                </a:lnTo>
                <a:lnTo>
                  <a:pt x="53950" y="80394"/>
                </a:lnTo>
                <a:lnTo>
                  <a:pt x="53771" y="80319"/>
                </a:lnTo>
                <a:lnTo>
                  <a:pt x="53575" y="80250"/>
                </a:lnTo>
                <a:lnTo>
                  <a:pt x="53343" y="80187"/>
                </a:lnTo>
                <a:lnTo>
                  <a:pt x="52861" y="80060"/>
                </a:lnTo>
                <a:lnTo>
                  <a:pt x="52629" y="79996"/>
                </a:lnTo>
                <a:lnTo>
                  <a:pt x="52397" y="79933"/>
                </a:lnTo>
                <a:lnTo>
                  <a:pt x="52201" y="80008"/>
                </a:lnTo>
                <a:lnTo>
                  <a:pt x="51969" y="80077"/>
                </a:lnTo>
                <a:lnTo>
                  <a:pt x="51523" y="80221"/>
                </a:lnTo>
                <a:lnTo>
                  <a:pt x="51309" y="80296"/>
                </a:lnTo>
                <a:lnTo>
                  <a:pt x="51131" y="80371"/>
                </a:lnTo>
                <a:lnTo>
                  <a:pt x="51059" y="80406"/>
                </a:lnTo>
                <a:lnTo>
                  <a:pt x="51006" y="80446"/>
                </a:lnTo>
                <a:lnTo>
                  <a:pt x="50970" y="80487"/>
                </a:lnTo>
                <a:lnTo>
                  <a:pt x="50935" y="80527"/>
                </a:lnTo>
                <a:lnTo>
                  <a:pt x="50649" y="81104"/>
                </a:lnTo>
                <a:lnTo>
                  <a:pt x="50524" y="81393"/>
                </a:lnTo>
                <a:lnTo>
                  <a:pt x="50417" y="81687"/>
                </a:lnTo>
                <a:lnTo>
                  <a:pt x="50328" y="81975"/>
                </a:lnTo>
                <a:lnTo>
                  <a:pt x="50257" y="82264"/>
                </a:lnTo>
                <a:lnTo>
                  <a:pt x="50221" y="82558"/>
                </a:lnTo>
                <a:lnTo>
                  <a:pt x="50239" y="82847"/>
                </a:lnTo>
                <a:lnTo>
                  <a:pt x="50613" y="86817"/>
                </a:lnTo>
                <a:lnTo>
                  <a:pt x="50792" y="88802"/>
                </a:lnTo>
                <a:lnTo>
                  <a:pt x="50988" y="90787"/>
                </a:lnTo>
                <a:lnTo>
                  <a:pt x="51202" y="92772"/>
                </a:lnTo>
                <a:lnTo>
                  <a:pt x="51452" y="94757"/>
                </a:lnTo>
                <a:lnTo>
                  <a:pt x="51720" y="96742"/>
                </a:lnTo>
                <a:lnTo>
                  <a:pt x="52023" y="98721"/>
                </a:lnTo>
                <a:lnTo>
                  <a:pt x="52059" y="98958"/>
                </a:lnTo>
                <a:lnTo>
                  <a:pt x="52112" y="99194"/>
                </a:lnTo>
                <a:lnTo>
                  <a:pt x="52183" y="99425"/>
                </a:lnTo>
                <a:lnTo>
                  <a:pt x="52255" y="99656"/>
                </a:lnTo>
                <a:lnTo>
                  <a:pt x="52344" y="99881"/>
                </a:lnTo>
                <a:lnTo>
                  <a:pt x="52433" y="100106"/>
                </a:lnTo>
                <a:lnTo>
                  <a:pt x="52540" y="100331"/>
                </a:lnTo>
                <a:lnTo>
                  <a:pt x="52665" y="100551"/>
                </a:lnTo>
                <a:lnTo>
                  <a:pt x="52790" y="100770"/>
                </a:lnTo>
                <a:lnTo>
                  <a:pt x="52915" y="100983"/>
                </a:lnTo>
                <a:lnTo>
                  <a:pt x="53075" y="101203"/>
                </a:lnTo>
                <a:lnTo>
                  <a:pt x="53218" y="101410"/>
                </a:lnTo>
                <a:lnTo>
                  <a:pt x="53397" y="101624"/>
                </a:lnTo>
                <a:lnTo>
                  <a:pt x="53575" y="101832"/>
                </a:lnTo>
                <a:lnTo>
                  <a:pt x="53753" y="102034"/>
                </a:lnTo>
                <a:lnTo>
                  <a:pt x="53950" y="102241"/>
                </a:lnTo>
                <a:lnTo>
                  <a:pt x="54164" y="102443"/>
                </a:lnTo>
                <a:lnTo>
                  <a:pt x="54378" y="102639"/>
                </a:lnTo>
                <a:lnTo>
                  <a:pt x="54610" y="102836"/>
                </a:lnTo>
                <a:lnTo>
                  <a:pt x="54842" y="103032"/>
                </a:lnTo>
                <a:lnTo>
                  <a:pt x="55091" y="103228"/>
                </a:lnTo>
                <a:lnTo>
                  <a:pt x="55341" y="103418"/>
                </a:lnTo>
                <a:lnTo>
                  <a:pt x="55609" y="103609"/>
                </a:lnTo>
                <a:lnTo>
                  <a:pt x="55876" y="103794"/>
                </a:lnTo>
                <a:lnTo>
                  <a:pt x="56162" y="103978"/>
                </a:lnTo>
                <a:lnTo>
                  <a:pt x="56465" y="104163"/>
                </a:lnTo>
                <a:lnTo>
                  <a:pt x="56768" y="104342"/>
                </a:lnTo>
                <a:lnTo>
                  <a:pt x="57089" y="104521"/>
                </a:lnTo>
                <a:lnTo>
                  <a:pt x="57411" y="104700"/>
                </a:lnTo>
                <a:lnTo>
                  <a:pt x="57732" y="104878"/>
                </a:lnTo>
                <a:lnTo>
                  <a:pt x="58089" y="105052"/>
                </a:lnTo>
                <a:lnTo>
                  <a:pt x="58428" y="105219"/>
                </a:lnTo>
                <a:lnTo>
                  <a:pt x="58802" y="105392"/>
                </a:lnTo>
                <a:lnTo>
                  <a:pt x="59177" y="105559"/>
                </a:lnTo>
                <a:lnTo>
                  <a:pt x="59551" y="105727"/>
                </a:lnTo>
                <a:lnTo>
                  <a:pt x="59944" y="105888"/>
                </a:lnTo>
                <a:lnTo>
                  <a:pt x="60336" y="106050"/>
                </a:lnTo>
                <a:lnTo>
                  <a:pt x="60747" y="106211"/>
                </a:lnTo>
                <a:lnTo>
                  <a:pt x="61175" y="106367"/>
                </a:lnTo>
                <a:lnTo>
                  <a:pt x="61603" y="106523"/>
                </a:lnTo>
                <a:lnTo>
                  <a:pt x="62477" y="106835"/>
                </a:lnTo>
                <a:lnTo>
                  <a:pt x="63405" y="107135"/>
                </a:lnTo>
                <a:lnTo>
                  <a:pt x="64351" y="107429"/>
                </a:lnTo>
                <a:lnTo>
                  <a:pt x="65350" y="107712"/>
                </a:lnTo>
                <a:lnTo>
                  <a:pt x="66384" y="107994"/>
                </a:lnTo>
                <a:lnTo>
                  <a:pt x="67455" y="108266"/>
                </a:lnTo>
                <a:lnTo>
                  <a:pt x="68543" y="108531"/>
                </a:lnTo>
                <a:lnTo>
                  <a:pt x="69685" y="108791"/>
                </a:lnTo>
                <a:lnTo>
                  <a:pt x="70862" y="109045"/>
                </a:lnTo>
                <a:lnTo>
                  <a:pt x="72058" y="109287"/>
                </a:lnTo>
                <a:lnTo>
                  <a:pt x="73306" y="109529"/>
                </a:lnTo>
                <a:lnTo>
                  <a:pt x="74573" y="109760"/>
                </a:lnTo>
                <a:lnTo>
                  <a:pt x="75608" y="109939"/>
                </a:lnTo>
                <a:lnTo>
                  <a:pt x="76643" y="110112"/>
                </a:lnTo>
                <a:lnTo>
                  <a:pt x="77677" y="110274"/>
                </a:lnTo>
                <a:lnTo>
                  <a:pt x="78712" y="110430"/>
                </a:lnTo>
                <a:lnTo>
                  <a:pt x="79747" y="110580"/>
                </a:lnTo>
                <a:lnTo>
                  <a:pt x="80799" y="110724"/>
                </a:lnTo>
                <a:lnTo>
                  <a:pt x="81834" y="110857"/>
                </a:lnTo>
                <a:lnTo>
                  <a:pt x="82887" y="110989"/>
                </a:lnTo>
                <a:lnTo>
                  <a:pt x="83939" y="111111"/>
                </a:lnTo>
                <a:lnTo>
                  <a:pt x="84992" y="111226"/>
                </a:lnTo>
                <a:lnTo>
                  <a:pt x="86062" y="111336"/>
                </a:lnTo>
                <a:lnTo>
                  <a:pt x="87115" y="111439"/>
                </a:lnTo>
                <a:lnTo>
                  <a:pt x="88185" y="111538"/>
                </a:lnTo>
                <a:lnTo>
                  <a:pt x="89256" y="111624"/>
                </a:lnTo>
                <a:lnTo>
                  <a:pt x="90326" y="111711"/>
                </a:lnTo>
                <a:lnTo>
                  <a:pt x="91397" y="111791"/>
                </a:lnTo>
                <a:lnTo>
                  <a:pt x="92485" y="111866"/>
                </a:lnTo>
                <a:lnTo>
                  <a:pt x="93555" y="111936"/>
                </a:lnTo>
                <a:lnTo>
                  <a:pt x="94644" y="111999"/>
                </a:lnTo>
                <a:lnTo>
                  <a:pt x="95732" y="112057"/>
                </a:lnTo>
                <a:lnTo>
                  <a:pt x="96838" y="112109"/>
                </a:lnTo>
                <a:lnTo>
                  <a:pt x="97926" y="112155"/>
                </a:lnTo>
                <a:lnTo>
                  <a:pt x="99032" y="112201"/>
                </a:lnTo>
                <a:lnTo>
                  <a:pt x="100138" y="112242"/>
                </a:lnTo>
                <a:lnTo>
                  <a:pt x="101245" y="112276"/>
                </a:lnTo>
                <a:lnTo>
                  <a:pt x="102368" y="112305"/>
                </a:lnTo>
                <a:lnTo>
                  <a:pt x="103475" y="112328"/>
                </a:lnTo>
                <a:lnTo>
                  <a:pt x="104599" y="112351"/>
                </a:lnTo>
                <a:lnTo>
                  <a:pt x="105722" y="112368"/>
                </a:lnTo>
                <a:lnTo>
                  <a:pt x="106846" y="112386"/>
                </a:lnTo>
                <a:lnTo>
                  <a:pt x="107988" y="112397"/>
                </a:lnTo>
                <a:lnTo>
                  <a:pt x="109130" y="112403"/>
                </a:lnTo>
                <a:lnTo>
                  <a:pt x="111271" y="112409"/>
                </a:lnTo>
                <a:lnTo>
                  <a:pt x="113394" y="112415"/>
                </a:lnTo>
                <a:lnTo>
                  <a:pt x="115535" y="112415"/>
                </a:lnTo>
                <a:lnTo>
                  <a:pt x="117658" y="112403"/>
                </a:lnTo>
                <a:lnTo>
                  <a:pt x="119799" y="112386"/>
                </a:lnTo>
                <a:lnTo>
                  <a:pt x="121922" y="112363"/>
                </a:lnTo>
                <a:lnTo>
                  <a:pt x="124045" y="112328"/>
                </a:lnTo>
                <a:lnTo>
                  <a:pt x="126168" y="112288"/>
                </a:lnTo>
                <a:lnTo>
                  <a:pt x="128273" y="112230"/>
                </a:lnTo>
                <a:lnTo>
                  <a:pt x="130396" y="112161"/>
                </a:lnTo>
                <a:lnTo>
                  <a:pt x="131448" y="112120"/>
                </a:lnTo>
                <a:lnTo>
                  <a:pt x="132501" y="112080"/>
                </a:lnTo>
                <a:lnTo>
                  <a:pt x="133554" y="112034"/>
                </a:lnTo>
                <a:lnTo>
                  <a:pt x="134606" y="111982"/>
                </a:lnTo>
                <a:lnTo>
                  <a:pt x="135659" y="111930"/>
                </a:lnTo>
                <a:lnTo>
                  <a:pt x="136711" y="111872"/>
                </a:lnTo>
                <a:lnTo>
                  <a:pt x="137746" y="111809"/>
                </a:lnTo>
                <a:lnTo>
                  <a:pt x="138799" y="111745"/>
                </a:lnTo>
                <a:lnTo>
                  <a:pt x="139851" y="111676"/>
                </a:lnTo>
                <a:lnTo>
                  <a:pt x="140886" y="111601"/>
                </a:lnTo>
                <a:lnTo>
                  <a:pt x="141939" y="111520"/>
                </a:lnTo>
                <a:lnTo>
                  <a:pt x="142973" y="111434"/>
                </a:lnTo>
                <a:lnTo>
                  <a:pt x="143080" y="111428"/>
                </a:lnTo>
                <a:lnTo>
                  <a:pt x="143187" y="111428"/>
                </a:lnTo>
                <a:lnTo>
                  <a:pt x="143419" y="111439"/>
                </a:lnTo>
                <a:lnTo>
                  <a:pt x="143740" y="111457"/>
                </a:lnTo>
                <a:lnTo>
                  <a:pt x="144169" y="111474"/>
                </a:lnTo>
                <a:lnTo>
                  <a:pt x="143116" y="111843"/>
                </a:lnTo>
                <a:lnTo>
                  <a:pt x="142581" y="112022"/>
                </a:lnTo>
                <a:lnTo>
                  <a:pt x="142046" y="112195"/>
                </a:lnTo>
                <a:lnTo>
                  <a:pt x="141510" y="112368"/>
                </a:lnTo>
                <a:lnTo>
                  <a:pt x="140957" y="112536"/>
                </a:lnTo>
                <a:lnTo>
                  <a:pt x="140404" y="112697"/>
                </a:lnTo>
                <a:lnTo>
                  <a:pt x="139851" y="112859"/>
                </a:lnTo>
                <a:lnTo>
                  <a:pt x="139280" y="113015"/>
                </a:lnTo>
                <a:lnTo>
                  <a:pt x="138727" y="113165"/>
                </a:lnTo>
                <a:lnTo>
                  <a:pt x="138139" y="113315"/>
                </a:lnTo>
                <a:lnTo>
                  <a:pt x="137568" y="113459"/>
                </a:lnTo>
                <a:lnTo>
                  <a:pt x="136979" y="113598"/>
                </a:lnTo>
                <a:lnTo>
                  <a:pt x="136372" y="113730"/>
                </a:lnTo>
                <a:lnTo>
                  <a:pt x="135766" y="113863"/>
                </a:lnTo>
                <a:lnTo>
                  <a:pt x="135159" y="113990"/>
                </a:lnTo>
                <a:lnTo>
                  <a:pt x="134553" y="114111"/>
                </a:lnTo>
                <a:lnTo>
                  <a:pt x="133928" y="114227"/>
                </a:lnTo>
                <a:lnTo>
                  <a:pt x="133286" y="114336"/>
                </a:lnTo>
                <a:lnTo>
                  <a:pt x="132644" y="114446"/>
                </a:lnTo>
                <a:lnTo>
                  <a:pt x="132001" y="114544"/>
                </a:lnTo>
                <a:lnTo>
                  <a:pt x="131341" y="114642"/>
                </a:lnTo>
                <a:lnTo>
                  <a:pt x="130681" y="114734"/>
                </a:lnTo>
                <a:lnTo>
                  <a:pt x="130003" y="114821"/>
                </a:lnTo>
                <a:lnTo>
                  <a:pt x="129325" y="114896"/>
                </a:lnTo>
                <a:lnTo>
                  <a:pt x="128630" y="114971"/>
                </a:lnTo>
                <a:lnTo>
                  <a:pt x="127934" y="115040"/>
                </a:lnTo>
                <a:lnTo>
                  <a:pt x="127238" y="115104"/>
                </a:lnTo>
                <a:lnTo>
                  <a:pt x="126507" y="115161"/>
                </a:lnTo>
                <a:lnTo>
                  <a:pt x="125793" y="115213"/>
                </a:lnTo>
                <a:lnTo>
                  <a:pt x="125044" y="115259"/>
                </a:lnTo>
                <a:lnTo>
                  <a:pt x="124312" y="115300"/>
                </a:lnTo>
                <a:lnTo>
                  <a:pt x="123260" y="115346"/>
                </a:lnTo>
                <a:lnTo>
                  <a:pt x="122207" y="115392"/>
                </a:lnTo>
                <a:lnTo>
                  <a:pt x="121154" y="115433"/>
                </a:lnTo>
                <a:lnTo>
                  <a:pt x="120102" y="115473"/>
                </a:lnTo>
                <a:lnTo>
                  <a:pt x="119067" y="115502"/>
                </a:lnTo>
                <a:lnTo>
                  <a:pt x="118015" y="115531"/>
                </a:lnTo>
                <a:lnTo>
                  <a:pt x="116962" y="115554"/>
                </a:lnTo>
                <a:lnTo>
                  <a:pt x="115927" y="115571"/>
                </a:lnTo>
                <a:lnTo>
                  <a:pt x="114875" y="115583"/>
                </a:lnTo>
                <a:lnTo>
                  <a:pt x="113840" y="115588"/>
                </a:lnTo>
                <a:lnTo>
                  <a:pt x="112787" y="115594"/>
                </a:lnTo>
                <a:lnTo>
                  <a:pt x="111753" y="115588"/>
                </a:lnTo>
                <a:lnTo>
                  <a:pt x="110700" y="115583"/>
                </a:lnTo>
                <a:lnTo>
                  <a:pt x="109665" y="115571"/>
                </a:lnTo>
                <a:lnTo>
                  <a:pt x="108630" y="115554"/>
                </a:lnTo>
                <a:lnTo>
                  <a:pt x="107596" y="115531"/>
                </a:lnTo>
                <a:lnTo>
                  <a:pt x="106561" y="115502"/>
                </a:lnTo>
                <a:lnTo>
                  <a:pt x="105526" y="115467"/>
                </a:lnTo>
                <a:lnTo>
                  <a:pt x="104491" y="115421"/>
                </a:lnTo>
                <a:lnTo>
                  <a:pt x="103475" y="115375"/>
                </a:lnTo>
                <a:lnTo>
                  <a:pt x="102440" y="115323"/>
                </a:lnTo>
                <a:lnTo>
                  <a:pt x="101423" y="115265"/>
                </a:lnTo>
                <a:lnTo>
                  <a:pt x="100388" y="115202"/>
                </a:lnTo>
                <a:lnTo>
                  <a:pt x="99371" y="115127"/>
                </a:lnTo>
                <a:lnTo>
                  <a:pt x="98354" y="115052"/>
                </a:lnTo>
                <a:lnTo>
                  <a:pt x="97337" y="114965"/>
                </a:lnTo>
                <a:lnTo>
                  <a:pt x="96321" y="114873"/>
                </a:lnTo>
                <a:lnTo>
                  <a:pt x="95322" y="114775"/>
                </a:lnTo>
                <a:lnTo>
                  <a:pt x="94305" y="114671"/>
                </a:lnTo>
                <a:lnTo>
                  <a:pt x="93306" y="114561"/>
                </a:lnTo>
                <a:lnTo>
                  <a:pt x="92306" y="114440"/>
                </a:lnTo>
                <a:lnTo>
                  <a:pt x="91307" y="114313"/>
                </a:lnTo>
                <a:lnTo>
                  <a:pt x="90683" y="114232"/>
                </a:lnTo>
                <a:lnTo>
                  <a:pt x="90076" y="114140"/>
                </a:lnTo>
                <a:lnTo>
                  <a:pt x="89488" y="114036"/>
                </a:lnTo>
                <a:lnTo>
                  <a:pt x="88899" y="113932"/>
                </a:lnTo>
                <a:lnTo>
                  <a:pt x="88310" y="113817"/>
                </a:lnTo>
                <a:lnTo>
                  <a:pt x="87739" y="113701"/>
                </a:lnTo>
                <a:lnTo>
                  <a:pt x="87168" y="113580"/>
                </a:lnTo>
                <a:lnTo>
                  <a:pt x="86598" y="113453"/>
                </a:lnTo>
                <a:lnTo>
                  <a:pt x="85491" y="113194"/>
                </a:lnTo>
                <a:lnTo>
                  <a:pt x="84368" y="112934"/>
                </a:lnTo>
                <a:lnTo>
                  <a:pt x="83244" y="112674"/>
                </a:lnTo>
                <a:lnTo>
                  <a:pt x="82120" y="112426"/>
                </a:lnTo>
                <a:lnTo>
                  <a:pt x="81870" y="112363"/>
                </a:lnTo>
                <a:lnTo>
                  <a:pt x="81620" y="112293"/>
                </a:lnTo>
                <a:lnTo>
                  <a:pt x="81388" y="112218"/>
                </a:lnTo>
                <a:lnTo>
                  <a:pt x="81156" y="112143"/>
                </a:lnTo>
                <a:lnTo>
                  <a:pt x="80692" y="111993"/>
                </a:lnTo>
                <a:lnTo>
                  <a:pt x="80460" y="111918"/>
                </a:lnTo>
                <a:lnTo>
                  <a:pt x="80211" y="111855"/>
                </a:lnTo>
                <a:lnTo>
                  <a:pt x="79675" y="111739"/>
                </a:lnTo>
                <a:lnTo>
                  <a:pt x="79408" y="111682"/>
                </a:lnTo>
                <a:lnTo>
                  <a:pt x="79122" y="111624"/>
                </a:lnTo>
                <a:lnTo>
                  <a:pt x="78855" y="111578"/>
                </a:lnTo>
                <a:lnTo>
                  <a:pt x="78569" y="111532"/>
                </a:lnTo>
                <a:lnTo>
                  <a:pt x="78284" y="111497"/>
                </a:lnTo>
                <a:lnTo>
                  <a:pt x="77998" y="111468"/>
                </a:lnTo>
                <a:lnTo>
                  <a:pt x="77713" y="111451"/>
                </a:lnTo>
                <a:lnTo>
                  <a:pt x="77428" y="111445"/>
                </a:lnTo>
                <a:lnTo>
                  <a:pt x="77303" y="111451"/>
                </a:lnTo>
                <a:lnTo>
                  <a:pt x="77160" y="111457"/>
                </a:lnTo>
                <a:lnTo>
                  <a:pt x="77035" y="111463"/>
                </a:lnTo>
                <a:lnTo>
                  <a:pt x="76892" y="111480"/>
                </a:lnTo>
                <a:lnTo>
                  <a:pt x="76767" y="111491"/>
                </a:lnTo>
                <a:lnTo>
                  <a:pt x="76643" y="111514"/>
                </a:lnTo>
                <a:lnTo>
                  <a:pt x="76518" y="111538"/>
                </a:lnTo>
                <a:lnTo>
                  <a:pt x="76393" y="111572"/>
                </a:lnTo>
                <a:lnTo>
                  <a:pt x="76268" y="111607"/>
                </a:lnTo>
                <a:lnTo>
                  <a:pt x="76161" y="111641"/>
                </a:lnTo>
                <a:lnTo>
                  <a:pt x="76036" y="111688"/>
                </a:lnTo>
                <a:lnTo>
                  <a:pt x="75929" y="111739"/>
                </a:lnTo>
                <a:lnTo>
                  <a:pt x="75840" y="111791"/>
                </a:lnTo>
                <a:lnTo>
                  <a:pt x="75786" y="111855"/>
                </a:lnTo>
                <a:lnTo>
                  <a:pt x="75733" y="111924"/>
                </a:lnTo>
                <a:lnTo>
                  <a:pt x="75733" y="111999"/>
                </a:lnTo>
                <a:lnTo>
                  <a:pt x="75733" y="112086"/>
                </a:lnTo>
                <a:lnTo>
                  <a:pt x="75751" y="112172"/>
                </a:lnTo>
                <a:lnTo>
                  <a:pt x="75804" y="112259"/>
                </a:lnTo>
                <a:lnTo>
                  <a:pt x="75858" y="112351"/>
                </a:lnTo>
                <a:lnTo>
                  <a:pt x="75929" y="112449"/>
                </a:lnTo>
                <a:lnTo>
                  <a:pt x="76036" y="112542"/>
                </a:lnTo>
                <a:lnTo>
                  <a:pt x="76125" y="112628"/>
                </a:lnTo>
                <a:lnTo>
                  <a:pt x="76250" y="112720"/>
                </a:lnTo>
                <a:lnTo>
                  <a:pt x="76375" y="112801"/>
                </a:lnTo>
                <a:lnTo>
                  <a:pt x="76500" y="112882"/>
                </a:lnTo>
                <a:lnTo>
                  <a:pt x="76643" y="112957"/>
                </a:lnTo>
                <a:lnTo>
                  <a:pt x="76785" y="113021"/>
                </a:lnTo>
                <a:lnTo>
                  <a:pt x="77160" y="113182"/>
                </a:lnTo>
                <a:lnTo>
                  <a:pt x="77552" y="113338"/>
                </a:lnTo>
                <a:lnTo>
                  <a:pt x="77963" y="113488"/>
                </a:lnTo>
                <a:lnTo>
                  <a:pt x="78373" y="113632"/>
                </a:lnTo>
                <a:lnTo>
                  <a:pt x="78783" y="113776"/>
                </a:lnTo>
                <a:lnTo>
                  <a:pt x="79212" y="113915"/>
                </a:lnTo>
                <a:lnTo>
                  <a:pt x="79640" y="114053"/>
                </a:lnTo>
                <a:lnTo>
                  <a:pt x="80068" y="114186"/>
                </a:lnTo>
                <a:lnTo>
                  <a:pt x="80514" y="114319"/>
                </a:lnTo>
                <a:lnTo>
                  <a:pt x="80960" y="114440"/>
                </a:lnTo>
                <a:lnTo>
                  <a:pt x="81424" y="114567"/>
                </a:lnTo>
                <a:lnTo>
                  <a:pt x="81888" y="114682"/>
                </a:lnTo>
                <a:lnTo>
                  <a:pt x="82369" y="114798"/>
                </a:lnTo>
                <a:lnTo>
                  <a:pt x="82851" y="114913"/>
                </a:lnTo>
                <a:lnTo>
                  <a:pt x="83333" y="115023"/>
                </a:lnTo>
                <a:lnTo>
                  <a:pt x="83832" y="115127"/>
                </a:lnTo>
                <a:lnTo>
                  <a:pt x="84332" y="115225"/>
                </a:lnTo>
                <a:lnTo>
                  <a:pt x="84849" y="115329"/>
                </a:lnTo>
                <a:lnTo>
                  <a:pt x="85367" y="115421"/>
                </a:lnTo>
                <a:lnTo>
                  <a:pt x="85884" y="115513"/>
                </a:lnTo>
                <a:lnTo>
                  <a:pt x="86419" y="115600"/>
                </a:lnTo>
                <a:lnTo>
                  <a:pt x="86954" y="115686"/>
                </a:lnTo>
                <a:lnTo>
                  <a:pt x="87490" y="115773"/>
                </a:lnTo>
                <a:lnTo>
                  <a:pt x="88043" y="115848"/>
                </a:lnTo>
                <a:lnTo>
                  <a:pt x="88596" y="115929"/>
                </a:lnTo>
                <a:lnTo>
                  <a:pt x="89167" y="115998"/>
                </a:lnTo>
                <a:lnTo>
                  <a:pt x="89737" y="116067"/>
                </a:lnTo>
                <a:lnTo>
                  <a:pt x="90308" y="116137"/>
                </a:lnTo>
                <a:lnTo>
                  <a:pt x="90897" y="116200"/>
                </a:lnTo>
                <a:lnTo>
                  <a:pt x="91486" y="116258"/>
                </a:lnTo>
                <a:lnTo>
                  <a:pt x="92699" y="116373"/>
                </a:lnTo>
                <a:lnTo>
                  <a:pt x="94215" y="116506"/>
                </a:lnTo>
                <a:lnTo>
                  <a:pt x="95750" y="116633"/>
                </a:lnTo>
                <a:lnTo>
                  <a:pt x="97266" y="116754"/>
                </a:lnTo>
                <a:lnTo>
                  <a:pt x="98800" y="116869"/>
                </a:lnTo>
                <a:lnTo>
                  <a:pt x="100335" y="116979"/>
                </a:lnTo>
                <a:lnTo>
                  <a:pt x="101869" y="117077"/>
                </a:lnTo>
                <a:lnTo>
                  <a:pt x="103403" y="117175"/>
                </a:lnTo>
                <a:lnTo>
                  <a:pt x="104955" y="117262"/>
                </a:lnTo>
                <a:lnTo>
                  <a:pt x="106490" y="117337"/>
                </a:lnTo>
                <a:lnTo>
                  <a:pt x="108042" y="117406"/>
                </a:lnTo>
                <a:lnTo>
                  <a:pt x="109612" y="117470"/>
                </a:lnTo>
                <a:lnTo>
                  <a:pt x="111164" y="117516"/>
                </a:lnTo>
                <a:lnTo>
                  <a:pt x="112734" y="117556"/>
                </a:lnTo>
                <a:lnTo>
                  <a:pt x="114304" y="117585"/>
                </a:lnTo>
                <a:lnTo>
                  <a:pt x="115874" y="117602"/>
                </a:lnTo>
                <a:lnTo>
                  <a:pt x="117461" y="117608"/>
                </a:lnTo>
                <a:lnTo>
                  <a:pt x="118657" y="117597"/>
                </a:lnTo>
                <a:lnTo>
                  <a:pt x="119834" y="117585"/>
                </a:lnTo>
                <a:lnTo>
                  <a:pt x="121012" y="117556"/>
                </a:lnTo>
                <a:lnTo>
                  <a:pt x="122171" y="117522"/>
                </a:lnTo>
                <a:lnTo>
                  <a:pt x="123313" y="117475"/>
                </a:lnTo>
                <a:lnTo>
                  <a:pt x="124437" y="117423"/>
                </a:lnTo>
                <a:lnTo>
                  <a:pt x="125561" y="117360"/>
                </a:lnTo>
                <a:lnTo>
                  <a:pt x="126649" y="117285"/>
                </a:lnTo>
                <a:lnTo>
                  <a:pt x="127738" y="117204"/>
                </a:lnTo>
                <a:lnTo>
                  <a:pt x="128808" y="117112"/>
                </a:lnTo>
                <a:lnTo>
                  <a:pt x="129878" y="117008"/>
                </a:lnTo>
                <a:lnTo>
                  <a:pt x="130913" y="116898"/>
                </a:lnTo>
                <a:lnTo>
                  <a:pt x="131948" y="116777"/>
                </a:lnTo>
                <a:lnTo>
                  <a:pt x="132965" y="116644"/>
                </a:lnTo>
                <a:lnTo>
                  <a:pt x="133964" y="116506"/>
                </a:lnTo>
                <a:lnTo>
                  <a:pt x="134963" y="116356"/>
                </a:lnTo>
                <a:lnTo>
                  <a:pt x="135926" y="116200"/>
                </a:lnTo>
                <a:lnTo>
                  <a:pt x="136890" y="116033"/>
                </a:lnTo>
                <a:lnTo>
                  <a:pt x="137835" y="115854"/>
                </a:lnTo>
                <a:lnTo>
                  <a:pt x="138763" y="115669"/>
                </a:lnTo>
                <a:lnTo>
                  <a:pt x="139691" y="115473"/>
                </a:lnTo>
                <a:lnTo>
                  <a:pt x="140583" y="115265"/>
                </a:lnTo>
                <a:lnTo>
                  <a:pt x="141475" y="115052"/>
                </a:lnTo>
                <a:lnTo>
                  <a:pt x="142367" y="114832"/>
                </a:lnTo>
                <a:lnTo>
                  <a:pt x="143223" y="114596"/>
                </a:lnTo>
                <a:lnTo>
                  <a:pt x="144079" y="114359"/>
                </a:lnTo>
                <a:lnTo>
                  <a:pt x="144900" y="114105"/>
                </a:lnTo>
                <a:lnTo>
                  <a:pt x="145739" y="113846"/>
                </a:lnTo>
                <a:lnTo>
                  <a:pt x="146541" y="113574"/>
                </a:lnTo>
                <a:lnTo>
                  <a:pt x="147326" y="113298"/>
                </a:lnTo>
                <a:lnTo>
                  <a:pt x="148111" y="113009"/>
                </a:lnTo>
                <a:lnTo>
                  <a:pt x="148878" y="112715"/>
                </a:lnTo>
                <a:lnTo>
                  <a:pt x="149449" y="112495"/>
                </a:lnTo>
                <a:lnTo>
                  <a:pt x="149753" y="112386"/>
                </a:lnTo>
                <a:lnTo>
                  <a:pt x="150020" y="112276"/>
                </a:lnTo>
                <a:lnTo>
                  <a:pt x="150288" y="112161"/>
                </a:lnTo>
                <a:lnTo>
                  <a:pt x="150502" y="112040"/>
                </a:lnTo>
                <a:lnTo>
                  <a:pt x="150609" y="111982"/>
                </a:lnTo>
                <a:lnTo>
                  <a:pt x="150698" y="111918"/>
                </a:lnTo>
                <a:lnTo>
                  <a:pt x="150770" y="111855"/>
                </a:lnTo>
                <a:lnTo>
                  <a:pt x="150823" y="111791"/>
                </a:lnTo>
                <a:lnTo>
                  <a:pt x="150948" y="111664"/>
                </a:lnTo>
                <a:lnTo>
                  <a:pt x="151073" y="111538"/>
                </a:lnTo>
                <a:lnTo>
                  <a:pt x="151216" y="111416"/>
                </a:lnTo>
                <a:lnTo>
                  <a:pt x="151358" y="111301"/>
                </a:lnTo>
                <a:lnTo>
                  <a:pt x="151537" y="111191"/>
                </a:lnTo>
                <a:lnTo>
                  <a:pt x="151715" y="111082"/>
                </a:lnTo>
                <a:lnTo>
                  <a:pt x="151893" y="110978"/>
                </a:lnTo>
                <a:lnTo>
                  <a:pt x="152108" y="110880"/>
                </a:lnTo>
                <a:lnTo>
                  <a:pt x="152304" y="110782"/>
                </a:lnTo>
                <a:lnTo>
                  <a:pt x="152536" y="110689"/>
                </a:lnTo>
                <a:lnTo>
                  <a:pt x="152768" y="110597"/>
                </a:lnTo>
                <a:lnTo>
                  <a:pt x="153000" y="110510"/>
                </a:lnTo>
                <a:lnTo>
                  <a:pt x="153249" y="110424"/>
                </a:lnTo>
                <a:lnTo>
                  <a:pt x="153499" y="110343"/>
                </a:lnTo>
                <a:lnTo>
                  <a:pt x="154034" y="110181"/>
                </a:lnTo>
                <a:lnTo>
                  <a:pt x="154587" y="110031"/>
                </a:lnTo>
                <a:lnTo>
                  <a:pt x="155176" y="109887"/>
                </a:lnTo>
                <a:lnTo>
                  <a:pt x="155765" y="109749"/>
                </a:lnTo>
                <a:lnTo>
                  <a:pt x="156371" y="109610"/>
                </a:lnTo>
                <a:lnTo>
                  <a:pt x="157620" y="109345"/>
                </a:lnTo>
                <a:lnTo>
                  <a:pt x="158869" y="109068"/>
                </a:lnTo>
                <a:lnTo>
                  <a:pt x="160029" y="108802"/>
                </a:lnTo>
                <a:lnTo>
                  <a:pt x="161153" y="108531"/>
                </a:lnTo>
                <a:lnTo>
                  <a:pt x="162241" y="108248"/>
                </a:lnTo>
                <a:lnTo>
                  <a:pt x="163311" y="107966"/>
                </a:lnTo>
                <a:lnTo>
                  <a:pt x="164346" y="107671"/>
                </a:lnTo>
                <a:lnTo>
                  <a:pt x="165345" y="107377"/>
                </a:lnTo>
                <a:lnTo>
                  <a:pt x="166309" y="107071"/>
                </a:lnTo>
                <a:lnTo>
                  <a:pt x="167236" y="106760"/>
                </a:lnTo>
                <a:lnTo>
                  <a:pt x="168128" y="106448"/>
                </a:lnTo>
                <a:lnTo>
                  <a:pt x="169002" y="106125"/>
                </a:lnTo>
                <a:lnTo>
                  <a:pt x="169841" y="105796"/>
                </a:lnTo>
                <a:lnTo>
                  <a:pt x="170644" y="105461"/>
                </a:lnTo>
                <a:lnTo>
                  <a:pt x="171411" y="105121"/>
                </a:lnTo>
                <a:lnTo>
                  <a:pt x="172142" y="104775"/>
                </a:lnTo>
                <a:lnTo>
                  <a:pt x="172838" y="104423"/>
                </a:lnTo>
                <a:lnTo>
                  <a:pt x="173516" y="104065"/>
                </a:lnTo>
                <a:lnTo>
                  <a:pt x="174140" y="103695"/>
                </a:lnTo>
                <a:lnTo>
                  <a:pt x="174747" y="103326"/>
                </a:lnTo>
                <a:lnTo>
                  <a:pt x="175300" y="102945"/>
                </a:lnTo>
                <a:lnTo>
                  <a:pt x="175835" y="102559"/>
                </a:lnTo>
                <a:lnTo>
                  <a:pt x="176335" y="102166"/>
                </a:lnTo>
                <a:lnTo>
                  <a:pt x="176781" y="101768"/>
                </a:lnTo>
                <a:lnTo>
                  <a:pt x="177209" y="101364"/>
                </a:lnTo>
                <a:lnTo>
                  <a:pt x="177602" y="100954"/>
                </a:lnTo>
                <a:lnTo>
                  <a:pt x="177941" y="100533"/>
                </a:lnTo>
                <a:lnTo>
                  <a:pt x="178262" y="100112"/>
                </a:lnTo>
                <a:lnTo>
                  <a:pt x="178547" y="99679"/>
                </a:lnTo>
                <a:lnTo>
                  <a:pt x="178779" y="99241"/>
                </a:lnTo>
                <a:lnTo>
                  <a:pt x="178993" y="98796"/>
                </a:lnTo>
                <a:lnTo>
                  <a:pt x="179154" y="98340"/>
                </a:lnTo>
                <a:lnTo>
                  <a:pt x="179296" y="97885"/>
                </a:lnTo>
                <a:lnTo>
                  <a:pt x="179386" y="97417"/>
                </a:lnTo>
                <a:lnTo>
                  <a:pt x="179493" y="96846"/>
                </a:lnTo>
                <a:lnTo>
                  <a:pt x="179600" y="96275"/>
                </a:lnTo>
                <a:lnTo>
                  <a:pt x="179849" y="95132"/>
                </a:lnTo>
                <a:lnTo>
                  <a:pt x="180402" y="92847"/>
                </a:lnTo>
                <a:lnTo>
                  <a:pt x="180652" y="91704"/>
                </a:lnTo>
                <a:lnTo>
                  <a:pt x="180777" y="91133"/>
                </a:lnTo>
                <a:lnTo>
                  <a:pt x="180866" y="90562"/>
                </a:lnTo>
                <a:lnTo>
                  <a:pt x="180938" y="89991"/>
                </a:lnTo>
                <a:lnTo>
                  <a:pt x="181009" y="89419"/>
                </a:lnTo>
                <a:lnTo>
                  <a:pt x="181045" y="88848"/>
                </a:lnTo>
                <a:lnTo>
                  <a:pt x="181063" y="88277"/>
                </a:lnTo>
                <a:lnTo>
                  <a:pt x="181045" y="87752"/>
                </a:lnTo>
                <a:lnTo>
                  <a:pt x="181009" y="87221"/>
                </a:lnTo>
                <a:lnTo>
                  <a:pt x="180956" y="86690"/>
                </a:lnTo>
                <a:lnTo>
                  <a:pt x="180884" y="86159"/>
                </a:lnTo>
                <a:lnTo>
                  <a:pt x="180795" y="85628"/>
                </a:lnTo>
                <a:lnTo>
                  <a:pt x="180688" y="85097"/>
                </a:lnTo>
                <a:lnTo>
                  <a:pt x="180563" y="84572"/>
                </a:lnTo>
                <a:lnTo>
                  <a:pt x="180420" y="84041"/>
                </a:lnTo>
                <a:lnTo>
                  <a:pt x="180135" y="82979"/>
                </a:lnTo>
                <a:lnTo>
                  <a:pt x="179796" y="81923"/>
                </a:lnTo>
                <a:lnTo>
                  <a:pt x="179118" y="79806"/>
                </a:lnTo>
                <a:lnTo>
                  <a:pt x="179047" y="79679"/>
                </a:lnTo>
                <a:lnTo>
                  <a:pt x="178957" y="79546"/>
                </a:lnTo>
                <a:lnTo>
                  <a:pt x="178850" y="79419"/>
                </a:lnTo>
                <a:lnTo>
                  <a:pt x="178708" y="79292"/>
                </a:lnTo>
                <a:lnTo>
                  <a:pt x="178547" y="79165"/>
                </a:lnTo>
                <a:lnTo>
                  <a:pt x="178369" y="79038"/>
                </a:lnTo>
                <a:lnTo>
                  <a:pt x="177994" y="78790"/>
                </a:lnTo>
                <a:lnTo>
                  <a:pt x="177156" y="78288"/>
                </a:lnTo>
                <a:lnTo>
                  <a:pt x="176763" y="78034"/>
                </a:lnTo>
                <a:lnTo>
                  <a:pt x="176585" y="77907"/>
                </a:lnTo>
                <a:lnTo>
                  <a:pt x="176424" y="77780"/>
                </a:lnTo>
                <a:lnTo>
                  <a:pt x="176014" y="77451"/>
                </a:lnTo>
                <a:lnTo>
                  <a:pt x="175586" y="77122"/>
                </a:lnTo>
                <a:lnTo>
                  <a:pt x="175175" y="76788"/>
                </a:lnTo>
                <a:lnTo>
                  <a:pt x="174783" y="76453"/>
                </a:lnTo>
                <a:lnTo>
                  <a:pt x="174408" y="76118"/>
                </a:lnTo>
                <a:lnTo>
                  <a:pt x="174230" y="75951"/>
                </a:lnTo>
                <a:lnTo>
                  <a:pt x="174087" y="75784"/>
                </a:lnTo>
                <a:lnTo>
                  <a:pt x="173944" y="75611"/>
                </a:lnTo>
                <a:lnTo>
                  <a:pt x="173819" y="75443"/>
                </a:lnTo>
                <a:lnTo>
                  <a:pt x="173712" y="75270"/>
                </a:lnTo>
                <a:lnTo>
                  <a:pt x="173623" y="75103"/>
                </a:lnTo>
                <a:lnTo>
                  <a:pt x="173534" y="74866"/>
                </a:lnTo>
                <a:lnTo>
                  <a:pt x="173463" y="74635"/>
                </a:lnTo>
                <a:lnTo>
                  <a:pt x="173409" y="74405"/>
                </a:lnTo>
                <a:lnTo>
                  <a:pt x="173373" y="74179"/>
                </a:lnTo>
                <a:lnTo>
                  <a:pt x="173373" y="73954"/>
                </a:lnTo>
                <a:lnTo>
                  <a:pt x="173373" y="73729"/>
                </a:lnTo>
                <a:lnTo>
                  <a:pt x="173409" y="73504"/>
                </a:lnTo>
                <a:lnTo>
                  <a:pt x="173445" y="73285"/>
                </a:lnTo>
                <a:lnTo>
                  <a:pt x="173516" y="73060"/>
                </a:lnTo>
                <a:lnTo>
                  <a:pt x="173605" y="72846"/>
                </a:lnTo>
                <a:lnTo>
                  <a:pt x="173694" y="72627"/>
                </a:lnTo>
                <a:lnTo>
                  <a:pt x="173819" y="72408"/>
                </a:lnTo>
                <a:lnTo>
                  <a:pt x="173944" y="72194"/>
                </a:lnTo>
                <a:lnTo>
                  <a:pt x="174105" y="71981"/>
                </a:lnTo>
                <a:lnTo>
                  <a:pt x="174265" y="71767"/>
                </a:lnTo>
                <a:lnTo>
                  <a:pt x="174444" y="71554"/>
                </a:lnTo>
                <a:lnTo>
                  <a:pt x="174640" y="71346"/>
                </a:lnTo>
                <a:lnTo>
                  <a:pt x="174854" y="71138"/>
                </a:lnTo>
                <a:lnTo>
                  <a:pt x="175086" y="70931"/>
                </a:lnTo>
                <a:lnTo>
                  <a:pt x="175336" y="70723"/>
                </a:lnTo>
                <a:lnTo>
                  <a:pt x="175586" y="70515"/>
                </a:lnTo>
                <a:lnTo>
                  <a:pt x="175853" y="70313"/>
                </a:lnTo>
                <a:lnTo>
                  <a:pt x="176139" y="70106"/>
                </a:lnTo>
                <a:lnTo>
                  <a:pt x="176424" y="69904"/>
                </a:lnTo>
                <a:lnTo>
                  <a:pt x="176745" y="69702"/>
                </a:lnTo>
                <a:lnTo>
                  <a:pt x="177048" y="69500"/>
                </a:lnTo>
                <a:lnTo>
                  <a:pt x="177387" y="69298"/>
                </a:lnTo>
                <a:lnTo>
                  <a:pt x="177726" y="69101"/>
                </a:lnTo>
                <a:lnTo>
                  <a:pt x="178440" y="68703"/>
                </a:lnTo>
                <a:lnTo>
                  <a:pt x="179207" y="68311"/>
                </a:lnTo>
                <a:lnTo>
                  <a:pt x="180545" y="67636"/>
                </a:lnTo>
                <a:lnTo>
                  <a:pt x="181901" y="66966"/>
                </a:lnTo>
                <a:lnTo>
                  <a:pt x="183275" y="66303"/>
                </a:lnTo>
                <a:lnTo>
                  <a:pt x="184666" y="65639"/>
                </a:lnTo>
                <a:lnTo>
                  <a:pt x="186076" y="64981"/>
                </a:lnTo>
                <a:lnTo>
                  <a:pt x="187485" y="64329"/>
                </a:lnTo>
                <a:lnTo>
                  <a:pt x="188930" y="63677"/>
                </a:lnTo>
                <a:lnTo>
                  <a:pt x="190375" y="63031"/>
                </a:lnTo>
                <a:lnTo>
                  <a:pt x="191838" y="62385"/>
                </a:lnTo>
                <a:lnTo>
                  <a:pt x="193319" y="61744"/>
                </a:lnTo>
                <a:lnTo>
                  <a:pt x="194818" y="61109"/>
                </a:lnTo>
                <a:lnTo>
                  <a:pt x="196316" y="60475"/>
                </a:lnTo>
                <a:lnTo>
                  <a:pt x="197833" y="59840"/>
                </a:lnTo>
                <a:lnTo>
                  <a:pt x="199367" y="59211"/>
                </a:lnTo>
                <a:lnTo>
                  <a:pt x="200901" y="58588"/>
                </a:lnTo>
                <a:lnTo>
                  <a:pt x="202453" y="57959"/>
                </a:lnTo>
                <a:lnTo>
                  <a:pt x="203649" y="57485"/>
                </a:lnTo>
                <a:lnTo>
                  <a:pt x="204808" y="57001"/>
                </a:lnTo>
                <a:lnTo>
                  <a:pt x="205968" y="56516"/>
                </a:lnTo>
                <a:lnTo>
                  <a:pt x="207110" y="56026"/>
                </a:lnTo>
                <a:lnTo>
                  <a:pt x="208234" y="55529"/>
                </a:lnTo>
                <a:lnTo>
                  <a:pt x="209340" y="55033"/>
                </a:lnTo>
                <a:lnTo>
                  <a:pt x="210428" y="54531"/>
                </a:lnTo>
                <a:lnTo>
                  <a:pt x="211516" y="54023"/>
                </a:lnTo>
                <a:lnTo>
                  <a:pt x="212569" y="53515"/>
                </a:lnTo>
                <a:lnTo>
                  <a:pt x="213621" y="53002"/>
                </a:lnTo>
                <a:lnTo>
                  <a:pt x="214638" y="52482"/>
                </a:lnTo>
                <a:lnTo>
                  <a:pt x="215655" y="51963"/>
                </a:lnTo>
                <a:lnTo>
                  <a:pt x="216654" y="51444"/>
                </a:lnTo>
                <a:lnTo>
                  <a:pt x="217618" y="50919"/>
                </a:lnTo>
                <a:lnTo>
                  <a:pt x="218581" y="50388"/>
                </a:lnTo>
                <a:lnTo>
                  <a:pt x="219527" y="49857"/>
                </a:lnTo>
                <a:lnTo>
                  <a:pt x="220080" y="49528"/>
                </a:lnTo>
                <a:lnTo>
                  <a:pt x="220615" y="49199"/>
                </a:lnTo>
                <a:lnTo>
                  <a:pt x="221150" y="48870"/>
                </a:lnTo>
                <a:lnTo>
                  <a:pt x="221650" y="48535"/>
                </a:lnTo>
                <a:lnTo>
                  <a:pt x="222131" y="48201"/>
                </a:lnTo>
                <a:lnTo>
                  <a:pt x="222595" y="47860"/>
                </a:lnTo>
                <a:lnTo>
                  <a:pt x="223041" y="47526"/>
                </a:lnTo>
                <a:lnTo>
                  <a:pt x="223469" y="47179"/>
                </a:lnTo>
                <a:lnTo>
                  <a:pt x="223880" y="46839"/>
                </a:lnTo>
                <a:lnTo>
                  <a:pt x="224272" y="46493"/>
                </a:lnTo>
                <a:lnTo>
                  <a:pt x="224647" y="46147"/>
                </a:lnTo>
                <a:lnTo>
                  <a:pt x="225004" y="45800"/>
                </a:lnTo>
                <a:lnTo>
                  <a:pt x="225325" y="45448"/>
                </a:lnTo>
                <a:lnTo>
                  <a:pt x="225646" y="45096"/>
                </a:lnTo>
                <a:lnTo>
                  <a:pt x="225949" y="44744"/>
                </a:lnTo>
                <a:lnTo>
                  <a:pt x="226235" y="44387"/>
                </a:lnTo>
                <a:lnTo>
                  <a:pt x="226502" y="44029"/>
                </a:lnTo>
                <a:lnTo>
                  <a:pt x="226752" y="43671"/>
                </a:lnTo>
                <a:lnTo>
                  <a:pt x="226966" y="43307"/>
                </a:lnTo>
                <a:lnTo>
                  <a:pt x="227180" y="42950"/>
                </a:lnTo>
                <a:lnTo>
                  <a:pt x="227376" y="42586"/>
                </a:lnTo>
                <a:lnTo>
                  <a:pt x="227555" y="42217"/>
                </a:lnTo>
                <a:lnTo>
                  <a:pt x="227715" y="41853"/>
                </a:lnTo>
                <a:lnTo>
                  <a:pt x="227858" y="41484"/>
                </a:lnTo>
                <a:lnTo>
                  <a:pt x="227983" y="41115"/>
                </a:lnTo>
                <a:lnTo>
                  <a:pt x="228108" y="40740"/>
                </a:lnTo>
                <a:lnTo>
                  <a:pt x="228197" y="40370"/>
                </a:lnTo>
                <a:lnTo>
                  <a:pt x="228268" y="39995"/>
                </a:lnTo>
                <a:lnTo>
                  <a:pt x="228340" y="39620"/>
                </a:lnTo>
                <a:lnTo>
                  <a:pt x="228375" y="39239"/>
                </a:lnTo>
                <a:lnTo>
                  <a:pt x="228411" y="38864"/>
                </a:lnTo>
                <a:lnTo>
                  <a:pt x="228429" y="38483"/>
                </a:lnTo>
                <a:lnTo>
                  <a:pt x="228411" y="37987"/>
                </a:lnTo>
                <a:lnTo>
                  <a:pt x="228393" y="37491"/>
                </a:lnTo>
                <a:lnTo>
                  <a:pt x="228340" y="37000"/>
                </a:lnTo>
                <a:lnTo>
                  <a:pt x="228250" y="36510"/>
                </a:lnTo>
                <a:lnTo>
                  <a:pt x="228161" y="36019"/>
                </a:lnTo>
                <a:lnTo>
                  <a:pt x="228036" y="35529"/>
                </a:lnTo>
                <a:lnTo>
                  <a:pt x="227894" y="35044"/>
                </a:lnTo>
                <a:lnTo>
                  <a:pt x="227715" y="34559"/>
                </a:lnTo>
                <a:lnTo>
                  <a:pt x="227537" y="34075"/>
                </a:lnTo>
                <a:lnTo>
                  <a:pt x="227323" y="33590"/>
                </a:lnTo>
                <a:lnTo>
                  <a:pt x="227109" y="33111"/>
                </a:lnTo>
                <a:lnTo>
                  <a:pt x="226859" y="32632"/>
                </a:lnTo>
                <a:lnTo>
                  <a:pt x="226591" y="32153"/>
                </a:lnTo>
                <a:lnTo>
                  <a:pt x="226324" y="31674"/>
                </a:lnTo>
                <a:lnTo>
                  <a:pt x="226020" y="31201"/>
                </a:lnTo>
                <a:lnTo>
                  <a:pt x="225699" y="30728"/>
                </a:lnTo>
                <a:lnTo>
                  <a:pt x="225378" y="30249"/>
                </a:lnTo>
                <a:lnTo>
                  <a:pt x="225039" y="29776"/>
                </a:lnTo>
                <a:lnTo>
                  <a:pt x="224682" y="29308"/>
                </a:lnTo>
                <a:lnTo>
                  <a:pt x="224308" y="28835"/>
                </a:lnTo>
                <a:lnTo>
                  <a:pt x="223915" y="28368"/>
                </a:lnTo>
                <a:lnTo>
                  <a:pt x="223523" y="27900"/>
                </a:lnTo>
                <a:lnTo>
                  <a:pt x="223112" y="27433"/>
                </a:lnTo>
                <a:lnTo>
                  <a:pt x="222684" y="26965"/>
                </a:lnTo>
                <a:lnTo>
                  <a:pt x="222256" y="26498"/>
                </a:lnTo>
                <a:lnTo>
                  <a:pt x="221810" y="26031"/>
                </a:lnTo>
                <a:lnTo>
                  <a:pt x="220900" y="25107"/>
                </a:lnTo>
                <a:lnTo>
                  <a:pt x="219955" y="24184"/>
                </a:lnTo>
                <a:lnTo>
                  <a:pt x="218973" y="23261"/>
                </a:lnTo>
                <a:lnTo>
                  <a:pt x="218599" y="22909"/>
                </a:lnTo>
                <a:lnTo>
                  <a:pt x="218188" y="22563"/>
                </a:lnTo>
                <a:lnTo>
                  <a:pt x="217760" y="22216"/>
                </a:lnTo>
                <a:lnTo>
                  <a:pt x="217314" y="21876"/>
                </a:lnTo>
                <a:lnTo>
                  <a:pt x="216850" y="21535"/>
                </a:lnTo>
                <a:lnTo>
                  <a:pt x="216369" y="21201"/>
                </a:lnTo>
                <a:lnTo>
                  <a:pt x="215869" y="20872"/>
                </a:lnTo>
                <a:lnTo>
                  <a:pt x="215352" y="20543"/>
                </a:lnTo>
                <a:lnTo>
                  <a:pt x="214817" y="20214"/>
                </a:lnTo>
                <a:lnTo>
                  <a:pt x="214264" y="19891"/>
                </a:lnTo>
                <a:lnTo>
                  <a:pt x="213693" y="19573"/>
                </a:lnTo>
                <a:lnTo>
                  <a:pt x="213122" y="19256"/>
                </a:lnTo>
                <a:lnTo>
                  <a:pt x="212533" y="18939"/>
                </a:lnTo>
                <a:lnTo>
                  <a:pt x="211909" y="18627"/>
                </a:lnTo>
                <a:lnTo>
                  <a:pt x="211302" y="18321"/>
                </a:lnTo>
                <a:lnTo>
                  <a:pt x="210660" y="18010"/>
                </a:lnTo>
                <a:lnTo>
                  <a:pt x="210018" y="17710"/>
                </a:lnTo>
                <a:lnTo>
                  <a:pt x="209357" y="17404"/>
                </a:lnTo>
                <a:lnTo>
                  <a:pt x="208680" y="17104"/>
                </a:lnTo>
                <a:lnTo>
                  <a:pt x="208002" y="16809"/>
                </a:lnTo>
                <a:lnTo>
                  <a:pt x="207306" y="16509"/>
                </a:lnTo>
                <a:lnTo>
                  <a:pt x="206610" y="16221"/>
                </a:lnTo>
                <a:lnTo>
                  <a:pt x="205896" y="15927"/>
                </a:lnTo>
                <a:lnTo>
                  <a:pt x="205165" y="15638"/>
                </a:lnTo>
                <a:lnTo>
                  <a:pt x="203684" y="15061"/>
                </a:lnTo>
                <a:lnTo>
                  <a:pt x="202186" y="14495"/>
                </a:lnTo>
                <a:lnTo>
                  <a:pt x="200651" y="13936"/>
                </a:lnTo>
                <a:lnTo>
                  <a:pt x="199081" y="13376"/>
                </a:lnTo>
                <a:lnTo>
                  <a:pt x="197922" y="12972"/>
                </a:lnTo>
                <a:lnTo>
                  <a:pt x="196762" y="12574"/>
                </a:lnTo>
                <a:lnTo>
                  <a:pt x="195567" y="12181"/>
                </a:lnTo>
                <a:lnTo>
                  <a:pt x="194389" y="11795"/>
                </a:lnTo>
                <a:lnTo>
                  <a:pt x="193176" y="11408"/>
                </a:lnTo>
                <a:lnTo>
                  <a:pt x="191963" y="11033"/>
                </a:lnTo>
                <a:lnTo>
                  <a:pt x="190732" y="10658"/>
                </a:lnTo>
                <a:lnTo>
                  <a:pt x="189501" y="10289"/>
                </a:lnTo>
                <a:lnTo>
                  <a:pt x="188252" y="9931"/>
                </a:lnTo>
                <a:lnTo>
                  <a:pt x="186986" y="9573"/>
                </a:lnTo>
                <a:lnTo>
                  <a:pt x="185719" y="9215"/>
                </a:lnTo>
                <a:lnTo>
                  <a:pt x="184434" y="8869"/>
                </a:lnTo>
                <a:lnTo>
                  <a:pt x="183132" y="8529"/>
                </a:lnTo>
                <a:lnTo>
                  <a:pt x="181830" y="8188"/>
                </a:lnTo>
                <a:lnTo>
                  <a:pt x="180510" y="7859"/>
                </a:lnTo>
                <a:lnTo>
                  <a:pt x="179189" y="7530"/>
                </a:lnTo>
                <a:lnTo>
                  <a:pt x="177833" y="7207"/>
                </a:lnTo>
                <a:lnTo>
                  <a:pt x="176495" y="6890"/>
                </a:lnTo>
                <a:lnTo>
                  <a:pt x="175122" y="6578"/>
                </a:lnTo>
                <a:lnTo>
                  <a:pt x="173748" y="6273"/>
                </a:lnTo>
                <a:lnTo>
                  <a:pt x="172356" y="5972"/>
                </a:lnTo>
                <a:lnTo>
                  <a:pt x="170965" y="5672"/>
                </a:lnTo>
                <a:lnTo>
                  <a:pt x="169556" y="5384"/>
                </a:lnTo>
                <a:lnTo>
                  <a:pt x="168128" y="5095"/>
                </a:lnTo>
                <a:lnTo>
                  <a:pt x="166701" y="4813"/>
                </a:lnTo>
                <a:lnTo>
                  <a:pt x="165238" y="4541"/>
                </a:lnTo>
                <a:lnTo>
                  <a:pt x="163793" y="4270"/>
                </a:lnTo>
                <a:lnTo>
                  <a:pt x="162312" y="4005"/>
                </a:lnTo>
                <a:lnTo>
                  <a:pt x="160832" y="3745"/>
                </a:lnTo>
                <a:lnTo>
                  <a:pt x="159351" y="3485"/>
                </a:lnTo>
                <a:lnTo>
                  <a:pt x="157834" y="3237"/>
                </a:lnTo>
                <a:lnTo>
                  <a:pt x="156318" y="2995"/>
                </a:lnTo>
                <a:lnTo>
                  <a:pt x="155444" y="2856"/>
                </a:lnTo>
                <a:lnTo>
                  <a:pt x="154552" y="2718"/>
                </a:lnTo>
                <a:lnTo>
                  <a:pt x="153642" y="2585"/>
                </a:lnTo>
                <a:lnTo>
                  <a:pt x="152750" y="2458"/>
                </a:lnTo>
                <a:lnTo>
                  <a:pt x="151840" y="2337"/>
                </a:lnTo>
                <a:lnTo>
                  <a:pt x="150930" y="2216"/>
                </a:lnTo>
                <a:lnTo>
                  <a:pt x="150020" y="2095"/>
                </a:lnTo>
                <a:lnTo>
                  <a:pt x="149093" y="1985"/>
                </a:lnTo>
                <a:lnTo>
                  <a:pt x="148165" y="1875"/>
                </a:lnTo>
                <a:lnTo>
                  <a:pt x="147255" y="1766"/>
                </a:lnTo>
                <a:lnTo>
                  <a:pt x="146327" y="1662"/>
                </a:lnTo>
                <a:lnTo>
                  <a:pt x="145382" y="1564"/>
                </a:lnTo>
                <a:lnTo>
                  <a:pt x="144454" y="1471"/>
                </a:lnTo>
                <a:lnTo>
                  <a:pt x="143508" y="1379"/>
                </a:lnTo>
                <a:lnTo>
                  <a:pt x="142563" y="1287"/>
                </a:lnTo>
                <a:lnTo>
                  <a:pt x="141617" y="1200"/>
                </a:lnTo>
                <a:lnTo>
                  <a:pt x="140672" y="1119"/>
                </a:lnTo>
                <a:lnTo>
                  <a:pt x="139726" y="1039"/>
                </a:lnTo>
                <a:lnTo>
                  <a:pt x="137817" y="894"/>
                </a:lnTo>
                <a:lnTo>
                  <a:pt x="135891" y="756"/>
                </a:lnTo>
                <a:lnTo>
                  <a:pt x="133964" y="635"/>
                </a:lnTo>
                <a:lnTo>
                  <a:pt x="132019" y="525"/>
                </a:lnTo>
                <a:lnTo>
                  <a:pt x="130075" y="427"/>
                </a:lnTo>
                <a:lnTo>
                  <a:pt x="128130" y="340"/>
                </a:lnTo>
                <a:lnTo>
                  <a:pt x="126168" y="271"/>
                </a:lnTo>
                <a:lnTo>
                  <a:pt x="124812" y="225"/>
                </a:lnTo>
                <a:lnTo>
                  <a:pt x="123438" y="185"/>
                </a:lnTo>
                <a:lnTo>
                  <a:pt x="122082" y="144"/>
                </a:lnTo>
                <a:lnTo>
                  <a:pt x="120708" y="115"/>
                </a:lnTo>
                <a:lnTo>
                  <a:pt x="119353" y="87"/>
                </a:lnTo>
                <a:lnTo>
                  <a:pt x="117979" y="58"/>
                </a:lnTo>
                <a:lnTo>
                  <a:pt x="116605" y="40"/>
                </a:lnTo>
                <a:lnTo>
                  <a:pt x="115231" y="23"/>
                </a:lnTo>
                <a:lnTo>
                  <a:pt x="113858" y="12"/>
                </a:lnTo>
                <a:lnTo>
                  <a:pt x="112484" y="6"/>
                </a:lnTo>
                <a:lnTo>
                  <a:pt x="111110" y="0"/>
                </a:lnTo>
                <a:close/>
              </a:path>
            </a:pathLst>
          </a:custGeom>
          <a:solidFill>
            <a:schemeClr val="accent2"/>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FFFFFF"/>
              </a:solidFill>
              <a:effectLst/>
              <a:uLnTx/>
              <a:uFillTx/>
            </a:endParaRPr>
          </a:p>
        </p:txBody>
      </p:sp>
      <p:sp>
        <p:nvSpPr>
          <p:cNvPr id="25" name="Textplatzhalter 4">
            <a:extLst>
              <a:ext uri="{FF2B5EF4-FFF2-40B4-BE49-F238E27FC236}">
                <a16:creationId xmlns:a16="http://schemas.microsoft.com/office/drawing/2014/main" id="{2C779D50-2210-EA39-5897-7B0A50341474}"/>
              </a:ext>
            </a:extLst>
          </p:cNvPr>
          <p:cNvSpPr>
            <a:spLocks noGrp="1"/>
          </p:cNvSpPr>
          <p:nvPr>
            <p:ph type="body" sz="quarter" idx="15" hasCustomPrompt="1"/>
          </p:nvPr>
        </p:nvSpPr>
        <p:spPr>
          <a:xfrm>
            <a:off x="801105" y="2424165"/>
            <a:ext cx="10515600" cy="3305731"/>
          </a:xfrm>
        </p:spPr>
        <p:txBody>
          <a:bodyPr/>
          <a:lstStyle>
            <a:lvl1pPr marL="0" indent="0">
              <a:buNone/>
              <a:defRPr sz="1400"/>
            </a:lvl1pPr>
          </a:lstStyle>
          <a:p>
            <a:pPr lvl="0"/>
            <a:r>
              <a:rPr lang="it-IT" noProof="0" dirty="0"/>
              <a:t>Inserire riflessione/apprendimento qui</a:t>
            </a:r>
          </a:p>
        </p:txBody>
      </p:sp>
      <p:sp>
        <p:nvSpPr>
          <p:cNvPr id="4" name="Rectangle 1">
            <a:extLst>
              <a:ext uri="{FF2B5EF4-FFF2-40B4-BE49-F238E27FC236}">
                <a16:creationId xmlns:a16="http://schemas.microsoft.com/office/drawing/2014/main" id="{0951B576-0EC4-96A6-FFFA-168CB6041B2C}"/>
              </a:ext>
            </a:extLst>
          </p:cNvPr>
          <p:cNvSpPr>
            <a:spLocks noChangeArrowheads="1"/>
          </p:cNvSpPr>
          <p:nvPr userDrawn="1"/>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3">
            <a:extLst>
              <a:ext uri="{FF2B5EF4-FFF2-40B4-BE49-F238E27FC236}">
                <a16:creationId xmlns:a16="http://schemas.microsoft.com/office/drawing/2014/main" id="{A35E31DF-D883-285E-D51E-4C7022E662AC}"/>
              </a:ext>
            </a:extLst>
          </p:cNvPr>
          <p:cNvSpPr>
            <a:spLocks noChangeArrowheads="1"/>
          </p:cNvSpPr>
          <p:nvPr userDrawn="1"/>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23234920-1E85-7B69-8EAA-9AE4F6C40082}"/>
              </a:ext>
            </a:extLst>
          </p:cNvPr>
          <p:cNvSpPr>
            <a:spLocks noChangeArrowheads="1"/>
          </p:cNvSpPr>
          <p:nvPr userDrawn="1"/>
        </p:nvSpPr>
        <p:spPr bwMode="auto">
          <a:xfrm>
            <a:off x="457200" y="4572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TextBox 1">
            <a:extLst>
              <a:ext uri="{FF2B5EF4-FFF2-40B4-BE49-F238E27FC236}">
                <a16:creationId xmlns:a16="http://schemas.microsoft.com/office/drawing/2014/main" id="{AC3C152A-7862-C016-8A29-C90ADAED6B13}"/>
              </a:ext>
            </a:extLst>
          </p:cNvPr>
          <p:cNvSpPr txBox="1"/>
          <p:nvPr userDrawn="1"/>
        </p:nvSpPr>
        <p:spPr>
          <a:xfrm>
            <a:off x="801106" y="491353"/>
            <a:ext cx="10589788" cy="646331"/>
          </a:xfrm>
          <a:prstGeom prst="rect">
            <a:avLst/>
          </a:prstGeom>
          <a:noFill/>
        </p:spPr>
        <p:txBody>
          <a:bodyPr wrap="square" rtlCol="0">
            <a:spAutoFit/>
          </a:bodyPr>
          <a:lstStyle/>
          <a:p>
            <a:r>
              <a:rPr lang="it-IT" sz="3600" b="1" i="0" kern="1200" cap="all" baseline="0" noProof="0" dirty="0">
                <a:solidFill>
                  <a:srgbClr val="00B050"/>
                </a:solidFill>
                <a:latin typeface="Montserrat ExtraBold" pitchFamily="2" charset="77"/>
                <a:ea typeface="+mj-ea"/>
                <a:cs typeface="+mj-cs"/>
              </a:rPr>
              <a:t>Riflessioni/Apprendimenti</a:t>
            </a:r>
          </a:p>
        </p:txBody>
      </p:sp>
    </p:spTree>
    <p:extLst>
      <p:ext uri="{BB962C8B-B14F-4D97-AF65-F5344CB8AC3E}">
        <p14:creationId xmlns:p14="http://schemas.microsoft.com/office/powerpoint/2010/main" val="226015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_Icon_hell">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FB825B8D-4D76-5367-F8C7-CD6892E63559}"/>
              </a:ext>
            </a:extLst>
          </p:cNvPr>
          <p:cNvSpPr>
            <a:spLocks noGrp="1"/>
          </p:cNvSpPr>
          <p:nvPr>
            <p:ph type="sldNum" sz="quarter" idx="12"/>
          </p:nvPr>
        </p:nvSpPr>
        <p:spPr/>
        <p:txBody>
          <a:bodyPr/>
          <a:lstStyle/>
          <a:p>
            <a:fld id="{88FDBAB7-C1C9-6E40-ACE4-E36364B909A1}" type="slidenum">
              <a:rPr lang="de-CH" smtClean="0"/>
              <a:t>‹N›</a:t>
            </a:fld>
            <a:endParaRPr lang="de-CH"/>
          </a:p>
        </p:txBody>
      </p:sp>
      <p:sp>
        <p:nvSpPr>
          <p:cNvPr id="2" name="TextBox 1">
            <a:extLst>
              <a:ext uri="{FF2B5EF4-FFF2-40B4-BE49-F238E27FC236}">
                <a16:creationId xmlns:a16="http://schemas.microsoft.com/office/drawing/2014/main" id="{3A6B2CEB-0FDC-1F68-780F-6F38DA3006E4}"/>
              </a:ext>
            </a:extLst>
          </p:cNvPr>
          <p:cNvSpPr txBox="1"/>
          <p:nvPr userDrawn="1"/>
        </p:nvSpPr>
        <p:spPr>
          <a:xfrm>
            <a:off x="801106" y="491353"/>
            <a:ext cx="10589788" cy="646331"/>
          </a:xfrm>
          <a:prstGeom prst="rect">
            <a:avLst/>
          </a:prstGeom>
          <a:noFill/>
        </p:spPr>
        <p:txBody>
          <a:bodyPr wrap="square" rtlCol="0">
            <a:spAutoFit/>
          </a:bodyPr>
          <a:lstStyle/>
          <a:p>
            <a:r>
              <a:rPr lang="it-IT" sz="3600" b="1" i="0" kern="1200" cap="all" baseline="0" noProof="0" dirty="0">
                <a:solidFill>
                  <a:srgbClr val="00B050"/>
                </a:solidFill>
                <a:latin typeface="Montserrat ExtraBold" pitchFamily="2" charset="77"/>
                <a:ea typeface="+mj-ea"/>
                <a:cs typeface="+mj-cs"/>
              </a:rPr>
              <a:t>Descrizione dell'evento di vendita</a:t>
            </a:r>
          </a:p>
        </p:txBody>
      </p:sp>
      <p:sp>
        <p:nvSpPr>
          <p:cNvPr id="7" name="Textplatzhalter 4">
            <a:extLst>
              <a:ext uri="{FF2B5EF4-FFF2-40B4-BE49-F238E27FC236}">
                <a16:creationId xmlns:a16="http://schemas.microsoft.com/office/drawing/2014/main" id="{0E2E739F-429E-B764-3ADA-BB1FF97DB9AC}"/>
              </a:ext>
            </a:extLst>
          </p:cNvPr>
          <p:cNvSpPr>
            <a:spLocks noGrp="1"/>
          </p:cNvSpPr>
          <p:nvPr>
            <p:ph type="body" sz="quarter" idx="15" hasCustomPrompt="1"/>
          </p:nvPr>
        </p:nvSpPr>
        <p:spPr>
          <a:xfrm>
            <a:off x="801105" y="2424165"/>
            <a:ext cx="10515600" cy="3305731"/>
          </a:xfrm>
        </p:spPr>
        <p:txBody>
          <a:bodyPr/>
          <a:lstStyle>
            <a:lvl1pPr marL="0" indent="0">
              <a:buNone/>
              <a:defRPr sz="1400"/>
            </a:lvl1pPr>
          </a:lstStyle>
          <a:p>
            <a:pPr marL="0" marR="0" lvl="0" indent="0" algn="l" defTabSz="914400" rtl="0" eaLnBrk="1" fontAlgn="auto" latinLnBrk="0" hangingPunct="1">
              <a:lnSpc>
                <a:spcPct val="140000"/>
              </a:lnSpc>
              <a:spcBef>
                <a:spcPts val="500"/>
              </a:spcBef>
              <a:spcAft>
                <a:spcPts val="0"/>
              </a:spcAft>
              <a:buClr>
                <a:schemeClr val="accent4"/>
              </a:buClr>
              <a:buSzPct val="120000"/>
              <a:buFont typeface="Arial" panose="020B0604020202020204" pitchFamily="34" charset="0"/>
              <a:buNone/>
              <a:tabLst/>
              <a:defRPr/>
            </a:pPr>
            <a:r>
              <a:rPr lang="it-IT" noProof="0" dirty="0"/>
              <a:t>Inserire qui la descrizione dell’evento di vendita</a:t>
            </a:r>
          </a:p>
        </p:txBody>
      </p:sp>
    </p:spTree>
    <p:extLst>
      <p:ext uri="{BB962C8B-B14F-4D97-AF65-F5344CB8AC3E}">
        <p14:creationId xmlns:p14="http://schemas.microsoft.com/office/powerpoint/2010/main" val="3462594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Punkte_Vergleich_Doodle_hell">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16301C7D-CA3A-6FEF-2B14-A89831223457}"/>
              </a:ext>
            </a:extLst>
          </p:cNvPr>
          <p:cNvGrpSpPr>
            <a:grpSpLocks noChangeAspect="1"/>
          </p:cNvGrpSpPr>
          <p:nvPr userDrawn="1"/>
        </p:nvGrpSpPr>
        <p:grpSpPr>
          <a:xfrm>
            <a:off x="10310801" y="5630124"/>
            <a:ext cx="1680308" cy="1119077"/>
            <a:chOff x="6154401" y="2045021"/>
            <a:chExt cx="1127428" cy="750862"/>
          </a:xfrm>
        </p:grpSpPr>
        <p:sp>
          <p:nvSpPr>
            <p:cNvPr id="11" name="Google Shape;284;p21">
              <a:extLst>
                <a:ext uri="{FF2B5EF4-FFF2-40B4-BE49-F238E27FC236}">
                  <a16:creationId xmlns:a16="http://schemas.microsoft.com/office/drawing/2014/main" id="{52A3746D-7B9F-F4B4-8A8C-DDDD89D8518C}"/>
                </a:ext>
              </a:extLst>
            </p:cNvPr>
            <p:cNvSpPr/>
            <p:nvPr/>
          </p:nvSpPr>
          <p:spPr>
            <a:xfrm>
              <a:off x="6225617" y="2115462"/>
              <a:ext cx="984995" cy="606869"/>
            </a:xfrm>
            <a:custGeom>
              <a:avLst/>
              <a:gdLst/>
              <a:ahLst/>
              <a:cxnLst/>
              <a:rect l="l" t="t" r="r" b="b"/>
              <a:pathLst>
                <a:path w="34864" h="23344" extrusionOk="0">
                  <a:moveTo>
                    <a:pt x="33568" y="0"/>
                  </a:moveTo>
                  <a:lnTo>
                    <a:pt x="32095" y="27"/>
                  </a:lnTo>
                  <a:lnTo>
                    <a:pt x="29148" y="143"/>
                  </a:lnTo>
                  <a:lnTo>
                    <a:pt x="27675" y="241"/>
                  </a:lnTo>
                  <a:lnTo>
                    <a:pt x="22924" y="634"/>
                  </a:lnTo>
                  <a:lnTo>
                    <a:pt x="18164" y="1072"/>
                  </a:lnTo>
                  <a:lnTo>
                    <a:pt x="11886" y="1643"/>
                  </a:lnTo>
                  <a:lnTo>
                    <a:pt x="5600" y="2242"/>
                  </a:lnTo>
                  <a:lnTo>
                    <a:pt x="4546" y="2358"/>
                  </a:lnTo>
                  <a:lnTo>
                    <a:pt x="2421" y="2662"/>
                  </a:lnTo>
                  <a:lnTo>
                    <a:pt x="1367" y="2831"/>
                  </a:lnTo>
                  <a:lnTo>
                    <a:pt x="1144" y="2867"/>
                  </a:lnTo>
                  <a:lnTo>
                    <a:pt x="751" y="3010"/>
                  </a:lnTo>
                  <a:lnTo>
                    <a:pt x="438" y="3206"/>
                  </a:lnTo>
                  <a:lnTo>
                    <a:pt x="206" y="3456"/>
                  </a:lnTo>
                  <a:lnTo>
                    <a:pt x="63" y="3742"/>
                  </a:lnTo>
                  <a:lnTo>
                    <a:pt x="1" y="4072"/>
                  </a:lnTo>
                  <a:lnTo>
                    <a:pt x="27" y="4439"/>
                  </a:lnTo>
                  <a:lnTo>
                    <a:pt x="153" y="4823"/>
                  </a:lnTo>
                  <a:lnTo>
                    <a:pt x="260" y="5019"/>
                  </a:lnTo>
                  <a:lnTo>
                    <a:pt x="376" y="5215"/>
                  </a:lnTo>
                  <a:lnTo>
                    <a:pt x="688" y="5555"/>
                  </a:lnTo>
                  <a:lnTo>
                    <a:pt x="876" y="5698"/>
                  </a:lnTo>
                  <a:lnTo>
                    <a:pt x="3126" y="7198"/>
                  </a:lnTo>
                  <a:lnTo>
                    <a:pt x="5377" y="8707"/>
                  </a:lnTo>
                  <a:lnTo>
                    <a:pt x="5528" y="8823"/>
                  </a:lnTo>
                  <a:lnTo>
                    <a:pt x="5743" y="9055"/>
                  </a:lnTo>
                  <a:lnTo>
                    <a:pt x="5832" y="9225"/>
                  </a:lnTo>
                  <a:lnTo>
                    <a:pt x="5850" y="9314"/>
                  </a:lnTo>
                  <a:lnTo>
                    <a:pt x="6037" y="10868"/>
                  </a:lnTo>
                  <a:lnTo>
                    <a:pt x="6198" y="12431"/>
                  </a:lnTo>
                  <a:lnTo>
                    <a:pt x="6573" y="15547"/>
                  </a:lnTo>
                  <a:lnTo>
                    <a:pt x="7002" y="18646"/>
                  </a:lnTo>
                  <a:lnTo>
                    <a:pt x="7038" y="18825"/>
                  </a:lnTo>
                  <a:lnTo>
                    <a:pt x="7163" y="19128"/>
                  </a:lnTo>
                  <a:lnTo>
                    <a:pt x="7341" y="19369"/>
                  </a:lnTo>
                  <a:lnTo>
                    <a:pt x="7564" y="19539"/>
                  </a:lnTo>
                  <a:lnTo>
                    <a:pt x="7823" y="19637"/>
                  </a:lnTo>
                  <a:lnTo>
                    <a:pt x="8109" y="19664"/>
                  </a:lnTo>
                  <a:lnTo>
                    <a:pt x="8413" y="19611"/>
                  </a:lnTo>
                  <a:lnTo>
                    <a:pt x="8725" y="19486"/>
                  </a:lnTo>
                  <a:lnTo>
                    <a:pt x="8877" y="19387"/>
                  </a:lnTo>
                  <a:lnTo>
                    <a:pt x="10476" y="18316"/>
                  </a:lnTo>
                  <a:lnTo>
                    <a:pt x="12137" y="17226"/>
                  </a:lnTo>
                  <a:lnTo>
                    <a:pt x="12387" y="17673"/>
                  </a:lnTo>
                  <a:lnTo>
                    <a:pt x="12619" y="18092"/>
                  </a:lnTo>
                  <a:lnTo>
                    <a:pt x="13208" y="19173"/>
                  </a:lnTo>
                  <a:lnTo>
                    <a:pt x="14378" y="21334"/>
                  </a:lnTo>
                  <a:lnTo>
                    <a:pt x="15003" y="22388"/>
                  </a:lnTo>
                  <a:lnTo>
                    <a:pt x="15137" y="22611"/>
                  </a:lnTo>
                  <a:lnTo>
                    <a:pt x="15414" y="22950"/>
                  </a:lnTo>
                  <a:lnTo>
                    <a:pt x="15691" y="23183"/>
                  </a:lnTo>
                  <a:lnTo>
                    <a:pt x="15985" y="23316"/>
                  </a:lnTo>
                  <a:lnTo>
                    <a:pt x="16280" y="23343"/>
                  </a:lnTo>
                  <a:lnTo>
                    <a:pt x="16602" y="23272"/>
                  </a:lnTo>
                  <a:lnTo>
                    <a:pt x="16932" y="23093"/>
                  </a:lnTo>
                  <a:lnTo>
                    <a:pt x="17280" y="22825"/>
                  </a:lnTo>
                  <a:lnTo>
                    <a:pt x="17459" y="22647"/>
                  </a:lnTo>
                  <a:lnTo>
                    <a:pt x="17593" y="22522"/>
                  </a:lnTo>
                  <a:lnTo>
                    <a:pt x="17709" y="22388"/>
                  </a:lnTo>
                  <a:lnTo>
                    <a:pt x="18673" y="21245"/>
                  </a:lnTo>
                  <a:lnTo>
                    <a:pt x="19629" y="20093"/>
                  </a:lnTo>
                  <a:lnTo>
                    <a:pt x="22281" y="16851"/>
                  </a:lnTo>
                  <a:lnTo>
                    <a:pt x="24942" y="13601"/>
                  </a:lnTo>
                  <a:lnTo>
                    <a:pt x="28755" y="9002"/>
                  </a:lnTo>
                  <a:lnTo>
                    <a:pt x="32559" y="4394"/>
                  </a:lnTo>
                  <a:lnTo>
                    <a:pt x="33086" y="3760"/>
                  </a:lnTo>
                  <a:lnTo>
                    <a:pt x="33845" y="2804"/>
                  </a:lnTo>
                  <a:lnTo>
                    <a:pt x="34327" y="2135"/>
                  </a:lnTo>
                  <a:lnTo>
                    <a:pt x="34542" y="1795"/>
                  </a:lnTo>
                  <a:lnTo>
                    <a:pt x="34658" y="1599"/>
                  </a:lnTo>
                  <a:lnTo>
                    <a:pt x="34810" y="1242"/>
                  </a:lnTo>
                  <a:lnTo>
                    <a:pt x="34863" y="911"/>
                  </a:lnTo>
                  <a:lnTo>
                    <a:pt x="34819" y="625"/>
                  </a:lnTo>
                  <a:lnTo>
                    <a:pt x="34685" y="384"/>
                  </a:lnTo>
                  <a:lnTo>
                    <a:pt x="34470" y="206"/>
                  </a:lnTo>
                  <a:lnTo>
                    <a:pt x="34176" y="72"/>
                  </a:lnTo>
                  <a:lnTo>
                    <a:pt x="33792" y="9"/>
                  </a:lnTo>
                  <a:lnTo>
                    <a:pt x="3356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86;p21">
              <a:extLst>
                <a:ext uri="{FF2B5EF4-FFF2-40B4-BE49-F238E27FC236}">
                  <a16:creationId xmlns:a16="http://schemas.microsoft.com/office/drawing/2014/main" id="{648234E1-3F97-C1BB-179B-654813DE4937}"/>
                </a:ext>
              </a:extLst>
            </p:cNvPr>
            <p:cNvSpPr/>
            <p:nvPr/>
          </p:nvSpPr>
          <p:spPr>
            <a:xfrm>
              <a:off x="6154401" y="2045021"/>
              <a:ext cx="1127428" cy="750862"/>
            </a:xfrm>
            <a:custGeom>
              <a:avLst/>
              <a:gdLst/>
              <a:ahLst/>
              <a:cxnLst/>
              <a:rect l="l" t="t" r="r" b="b"/>
              <a:pathLst>
                <a:path w="47232" h="31453" fill="none" extrusionOk="0">
                  <a:moveTo>
                    <a:pt x="16423" y="22629"/>
                  </a:moveTo>
                  <a:lnTo>
                    <a:pt x="15789" y="23156"/>
                  </a:lnTo>
                  <a:lnTo>
                    <a:pt x="14905" y="23915"/>
                  </a:lnTo>
                  <a:lnTo>
                    <a:pt x="14306" y="24389"/>
                  </a:lnTo>
                  <a:lnTo>
                    <a:pt x="14003" y="24603"/>
                  </a:lnTo>
                  <a:lnTo>
                    <a:pt x="13297" y="25067"/>
                  </a:lnTo>
                  <a:lnTo>
                    <a:pt x="12199" y="25701"/>
                  </a:lnTo>
                  <a:lnTo>
                    <a:pt x="11440" y="26067"/>
                  </a:lnTo>
                  <a:lnTo>
                    <a:pt x="11056" y="26237"/>
                  </a:lnTo>
                  <a:lnTo>
                    <a:pt x="10895" y="26291"/>
                  </a:lnTo>
                  <a:lnTo>
                    <a:pt x="10591" y="26335"/>
                  </a:lnTo>
                  <a:lnTo>
                    <a:pt x="10324" y="26309"/>
                  </a:lnTo>
                  <a:lnTo>
                    <a:pt x="10082" y="26201"/>
                  </a:lnTo>
                  <a:lnTo>
                    <a:pt x="9868" y="26023"/>
                  </a:lnTo>
                  <a:lnTo>
                    <a:pt x="9698" y="25791"/>
                  </a:lnTo>
                  <a:lnTo>
                    <a:pt x="9573" y="25514"/>
                  </a:lnTo>
                  <a:lnTo>
                    <a:pt x="9484" y="25183"/>
                  </a:lnTo>
                  <a:lnTo>
                    <a:pt x="9466" y="24996"/>
                  </a:lnTo>
                  <a:lnTo>
                    <a:pt x="9341" y="24112"/>
                  </a:lnTo>
                  <a:lnTo>
                    <a:pt x="9100" y="22790"/>
                  </a:lnTo>
                  <a:lnTo>
                    <a:pt x="8993" y="21906"/>
                  </a:lnTo>
                  <a:lnTo>
                    <a:pt x="8984" y="21469"/>
                  </a:lnTo>
                  <a:lnTo>
                    <a:pt x="8966" y="21076"/>
                  </a:lnTo>
                  <a:lnTo>
                    <a:pt x="8913" y="20299"/>
                  </a:lnTo>
                  <a:lnTo>
                    <a:pt x="8761" y="19138"/>
                  </a:lnTo>
                  <a:lnTo>
                    <a:pt x="8564" y="17584"/>
                  </a:lnTo>
                  <a:lnTo>
                    <a:pt x="8493" y="16414"/>
                  </a:lnTo>
                  <a:lnTo>
                    <a:pt x="8520" y="15619"/>
                  </a:lnTo>
                  <a:lnTo>
                    <a:pt x="8573" y="15226"/>
                  </a:lnTo>
                  <a:lnTo>
                    <a:pt x="8609" y="14878"/>
                  </a:lnTo>
                  <a:lnTo>
                    <a:pt x="8609" y="14155"/>
                  </a:lnTo>
                  <a:lnTo>
                    <a:pt x="8529" y="13432"/>
                  </a:lnTo>
                  <a:lnTo>
                    <a:pt x="8368" y="12717"/>
                  </a:lnTo>
                  <a:lnTo>
                    <a:pt x="8261" y="12378"/>
                  </a:lnTo>
                  <a:lnTo>
                    <a:pt x="8225" y="12289"/>
                  </a:lnTo>
                  <a:lnTo>
                    <a:pt x="8118" y="12119"/>
                  </a:lnTo>
                  <a:lnTo>
                    <a:pt x="7886" y="11887"/>
                  </a:lnTo>
                  <a:lnTo>
                    <a:pt x="7278" y="11467"/>
                  </a:lnTo>
                  <a:lnTo>
                    <a:pt x="6877" y="11199"/>
                  </a:lnTo>
                  <a:lnTo>
                    <a:pt x="6501" y="10958"/>
                  </a:lnTo>
                  <a:lnTo>
                    <a:pt x="5725" y="10520"/>
                  </a:lnTo>
                  <a:lnTo>
                    <a:pt x="5350" y="10279"/>
                  </a:lnTo>
                  <a:lnTo>
                    <a:pt x="3242" y="8708"/>
                  </a:lnTo>
                  <a:lnTo>
                    <a:pt x="1143" y="7109"/>
                  </a:lnTo>
                  <a:lnTo>
                    <a:pt x="974" y="6984"/>
                  </a:lnTo>
                  <a:lnTo>
                    <a:pt x="777" y="6895"/>
                  </a:lnTo>
                  <a:lnTo>
                    <a:pt x="509" y="6770"/>
                  </a:lnTo>
                  <a:lnTo>
                    <a:pt x="224" y="6556"/>
                  </a:lnTo>
                  <a:lnTo>
                    <a:pt x="99" y="6386"/>
                  </a:lnTo>
                  <a:lnTo>
                    <a:pt x="27" y="6198"/>
                  </a:lnTo>
                  <a:lnTo>
                    <a:pt x="0" y="5993"/>
                  </a:lnTo>
                  <a:lnTo>
                    <a:pt x="36" y="5770"/>
                  </a:lnTo>
                  <a:lnTo>
                    <a:pt x="125" y="5529"/>
                  </a:lnTo>
                  <a:lnTo>
                    <a:pt x="197" y="5395"/>
                  </a:lnTo>
                  <a:lnTo>
                    <a:pt x="313" y="5189"/>
                  </a:lnTo>
                  <a:lnTo>
                    <a:pt x="563" y="4832"/>
                  </a:lnTo>
                  <a:lnTo>
                    <a:pt x="795" y="4636"/>
                  </a:lnTo>
                  <a:lnTo>
                    <a:pt x="1001" y="4546"/>
                  </a:lnTo>
                  <a:lnTo>
                    <a:pt x="1233" y="4493"/>
                  </a:lnTo>
                  <a:lnTo>
                    <a:pt x="1519" y="4484"/>
                  </a:lnTo>
                  <a:lnTo>
                    <a:pt x="1688" y="4511"/>
                  </a:lnTo>
                  <a:lnTo>
                    <a:pt x="1858" y="4519"/>
                  </a:lnTo>
                  <a:lnTo>
                    <a:pt x="2188" y="4511"/>
                  </a:lnTo>
                  <a:lnTo>
                    <a:pt x="2697" y="4430"/>
                  </a:lnTo>
                  <a:lnTo>
                    <a:pt x="3394" y="4225"/>
                  </a:lnTo>
                  <a:lnTo>
                    <a:pt x="4090" y="4028"/>
                  </a:lnTo>
                  <a:lnTo>
                    <a:pt x="4439" y="3957"/>
                  </a:lnTo>
                  <a:lnTo>
                    <a:pt x="6207" y="3725"/>
                  </a:lnTo>
                  <a:lnTo>
                    <a:pt x="7984" y="3528"/>
                  </a:lnTo>
                  <a:lnTo>
                    <a:pt x="10100" y="3260"/>
                  </a:lnTo>
                  <a:lnTo>
                    <a:pt x="12226" y="3001"/>
                  </a:lnTo>
                  <a:lnTo>
                    <a:pt x="14271" y="2778"/>
                  </a:lnTo>
                  <a:lnTo>
                    <a:pt x="16324" y="2582"/>
                  </a:lnTo>
                  <a:lnTo>
                    <a:pt x="18334" y="2376"/>
                  </a:lnTo>
                  <a:lnTo>
                    <a:pt x="20352" y="2198"/>
                  </a:lnTo>
                  <a:lnTo>
                    <a:pt x="22683" y="2037"/>
                  </a:lnTo>
                  <a:lnTo>
                    <a:pt x="25013" y="1858"/>
                  </a:lnTo>
                  <a:lnTo>
                    <a:pt x="25799" y="1778"/>
                  </a:lnTo>
                  <a:lnTo>
                    <a:pt x="27362" y="1564"/>
                  </a:lnTo>
                  <a:lnTo>
                    <a:pt x="28148" y="1483"/>
                  </a:lnTo>
                  <a:lnTo>
                    <a:pt x="32300" y="1117"/>
                  </a:lnTo>
                  <a:lnTo>
                    <a:pt x="36444" y="769"/>
                  </a:lnTo>
                  <a:lnTo>
                    <a:pt x="39283" y="528"/>
                  </a:lnTo>
                  <a:lnTo>
                    <a:pt x="42114" y="278"/>
                  </a:lnTo>
                  <a:lnTo>
                    <a:pt x="43731" y="135"/>
                  </a:lnTo>
                  <a:lnTo>
                    <a:pt x="45356" y="10"/>
                  </a:lnTo>
                  <a:lnTo>
                    <a:pt x="45579" y="1"/>
                  </a:lnTo>
                  <a:lnTo>
                    <a:pt x="46052" y="19"/>
                  </a:lnTo>
                  <a:lnTo>
                    <a:pt x="46267" y="72"/>
                  </a:lnTo>
                  <a:lnTo>
                    <a:pt x="46454" y="135"/>
                  </a:lnTo>
                  <a:lnTo>
                    <a:pt x="46767" y="287"/>
                  </a:lnTo>
                  <a:lnTo>
                    <a:pt x="46999" y="465"/>
                  </a:lnTo>
                  <a:lnTo>
                    <a:pt x="47151" y="662"/>
                  </a:lnTo>
                  <a:lnTo>
                    <a:pt x="47231" y="894"/>
                  </a:lnTo>
                  <a:lnTo>
                    <a:pt x="47222" y="1153"/>
                  </a:lnTo>
                  <a:lnTo>
                    <a:pt x="47142" y="1439"/>
                  </a:lnTo>
                  <a:lnTo>
                    <a:pt x="46981" y="1760"/>
                  </a:lnTo>
                  <a:lnTo>
                    <a:pt x="46874" y="1930"/>
                  </a:lnTo>
                  <a:lnTo>
                    <a:pt x="45945" y="3260"/>
                  </a:lnTo>
                  <a:lnTo>
                    <a:pt x="44972" y="4573"/>
                  </a:lnTo>
                  <a:lnTo>
                    <a:pt x="44588" y="5109"/>
                  </a:lnTo>
                  <a:lnTo>
                    <a:pt x="43811" y="6198"/>
                  </a:lnTo>
                  <a:lnTo>
                    <a:pt x="43391" y="6716"/>
                  </a:lnTo>
                  <a:lnTo>
                    <a:pt x="41882" y="8395"/>
                  </a:lnTo>
                  <a:lnTo>
                    <a:pt x="40355" y="10074"/>
                  </a:lnTo>
                  <a:lnTo>
                    <a:pt x="39132" y="11503"/>
                  </a:lnTo>
                  <a:lnTo>
                    <a:pt x="37908" y="12932"/>
                  </a:lnTo>
                  <a:lnTo>
                    <a:pt x="37060" y="13896"/>
                  </a:lnTo>
                  <a:lnTo>
                    <a:pt x="35354" y="15807"/>
                  </a:lnTo>
                  <a:lnTo>
                    <a:pt x="34533" y="16780"/>
                  </a:lnTo>
                  <a:lnTo>
                    <a:pt x="34015" y="17450"/>
                  </a:lnTo>
                  <a:lnTo>
                    <a:pt x="33068" y="18843"/>
                  </a:lnTo>
                  <a:lnTo>
                    <a:pt x="32586" y="19531"/>
                  </a:lnTo>
                  <a:lnTo>
                    <a:pt x="31979" y="20308"/>
                  </a:lnTo>
                  <a:lnTo>
                    <a:pt x="31336" y="21049"/>
                  </a:lnTo>
                  <a:lnTo>
                    <a:pt x="29853" y="22799"/>
                  </a:lnTo>
                  <a:lnTo>
                    <a:pt x="28353" y="24531"/>
                  </a:lnTo>
                  <a:lnTo>
                    <a:pt x="27683" y="25264"/>
                  </a:lnTo>
                  <a:lnTo>
                    <a:pt x="26308" y="26701"/>
                  </a:lnTo>
                  <a:lnTo>
                    <a:pt x="25656" y="27443"/>
                  </a:lnTo>
                  <a:lnTo>
                    <a:pt x="25067" y="28184"/>
                  </a:lnTo>
                  <a:lnTo>
                    <a:pt x="23960" y="29729"/>
                  </a:lnTo>
                  <a:lnTo>
                    <a:pt x="23379" y="30470"/>
                  </a:lnTo>
                  <a:lnTo>
                    <a:pt x="23120" y="30845"/>
                  </a:lnTo>
                  <a:lnTo>
                    <a:pt x="22745" y="31274"/>
                  </a:lnTo>
                  <a:lnTo>
                    <a:pt x="22566" y="31390"/>
                  </a:lnTo>
                  <a:lnTo>
                    <a:pt x="22352" y="31452"/>
                  </a:lnTo>
                  <a:lnTo>
                    <a:pt x="22102" y="31443"/>
                  </a:lnTo>
                  <a:lnTo>
                    <a:pt x="21959" y="31399"/>
                  </a:lnTo>
                  <a:lnTo>
                    <a:pt x="21629" y="31291"/>
                  </a:lnTo>
                  <a:lnTo>
                    <a:pt x="21156" y="31050"/>
                  </a:lnTo>
                  <a:lnTo>
                    <a:pt x="20914" y="30836"/>
                  </a:lnTo>
                  <a:lnTo>
                    <a:pt x="20834" y="30711"/>
                  </a:lnTo>
                  <a:lnTo>
                    <a:pt x="20173" y="29470"/>
                  </a:lnTo>
                  <a:lnTo>
                    <a:pt x="18941" y="26952"/>
                  </a:lnTo>
                  <a:lnTo>
                    <a:pt x="18289" y="25701"/>
                  </a:lnTo>
                  <a:lnTo>
                    <a:pt x="17869" y="24933"/>
                  </a:lnTo>
                  <a:lnTo>
                    <a:pt x="16914" y="23424"/>
                  </a:lnTo>
                  <a:lnTo>
                    <a:pt x="16423" y="22629"/>
                  </a:lnTo>
                  <a:close/>
                </a:path>
              </a:pathLst>
            </a:custGeom>
            <a:noFill/>
            <a:ln w="38100" cap="flat" cmpd="sng">
              <a:solidFill>
                <a:schemeClr val="tx1"/>
              </a:solidFill>
              <a:prstDash val="solid"/>
              <a:miter lim="8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293;p21">
              <a:extLst>
                <a:ext uri="{FF2B5EF4-FFF2-40B4-BE49-F238E27FC236}">
                  <a16:creationId xmlns:a16="http://schemas.microsoft.com/office/drawing/2014/main" id="{C17346EC-ACE8-1818-C891-D203E90ACB09}"/>
                </a:ext>
              </a:extLst>
            </p:cNvPr>
            <p:cNvSpPr/>
            <p:nvPr/>
          </p:nvSpPr>
          <p:spPr>
            <a:xfrm>
              <a:off x="6360593" y="2062932"/>
              <a:ext cx="900957" cy="273186"/>
            </a:xfrm>
            <a:custGeom>
              <a:avLst/>
              <a:gdLst/>
              <a:ahLst/>
              <a:cxnLst/>
              <a:rect l="l" t="t" r="r" b="b"/>
              <a:pathLst>
                <a:path w="39507" h="11248" extrusionOk="0">
                  <a:moveTo>
                    <a:pt x="0" y="11248"/>
                  </a:moveTo>
                  <a:cubicBezTo>
                    <a:pt x="9689" y="10435"/>
                    <a:pt x="18728" y="5969"/>
                    <a:pt x="27912" y="2777"/>
                  </a:cubicBezTo>
                  <a:cubicBezTo>
                    <a:pt x="31666" y="1472"/>
                    <a:pt x="35951" y="1775"/>
                    <a:pt x="39507" y="0"/>
                  </a:cubicBezTo>
                </a:path>
              </a:pathLst>
            </a:custGeom>
            <a:noFill/>
            <a:ln w="28575" cap="flat" cmpd="sng">
              <a:solidFill>
                <a:schemeClr val="tx1"/>
              </a:solidFill>
              <a:prstDash val="solid"/>
              <a:round/>
              <a:headEnd type="none" w="med" len="med"/>
              <a:tailEnd type="none" w="med" len="med"/>
            </a:ln>
          </p:spPr>
        </p:sp>
        <p:sp>
          <p:nvSpPr>
            <p:cNvPr id="14" name="Google Shape;294;p21">
              <a:extLst>
                <a:ext uri="{FF2B5EF4-FFF2-40B4-BE49-F238E27FC236}">
                  <a16:creationId xmlns:a16="http://schemas.microsoft.com/office/drawing/2014/main" id="{70EF1934-326E-ED40-F06F-2A51998887D5}"/>
                </a:ext>
              </a:extLst>
            </p:cNvPr>
            <p:cNvSpPr/>
            <p:nvPr/>
          </p:nvSpPr>
          <p:spPr>
            <a:xfrm>
              <a:off x="6463232" y="2099146"/>
              <a:ext cx="691178" cy="368254"/>
            </a:xfrm>
            <a:custGeom>
              <a:avLst/>
              <a:gdLst/>
              <a:ahLst/>
              <a:cxnLst/>
              <a:rect l="l" t="t" r="r" b="b"/>
              <a:pathLst>
                <a:path w="25759" h="21662" extrusionOk="0">
                  <a:moveTo>
                    <a:pt x="0" y="21662"/>
                  </a:moveTo>
                  <a:cubicBezTo>
                    <a:pt x="6655" y="12631"/>
                    <a:pt x="15725" y="5017"/>
                    <a:pt x="25759" y="0"/>
                  </a:cubicBezTo>
                </a:path>
              </a:pathLst>
            </a:custGeom>
            <a:noFill/>
            <a:ln w="28575" cap="flat" cmpd="sng">
              <a:solidFill>
                <a:schemeClr val="tx1"/>
              </a:solidFill>
              <a:prstDash val="solid"/>
              <a:round/>
              <a:headEnd type="none" w="med" len="med"/>
              <a:tailEnd type="none" w="med" len="med"/>
            </a:ln>
          </p:spPr>
        </p:sp>
        <p:sp>
          <p:nvSpPr>
            <p:cNvPr id="15" name="Google Shape;295;p21">
              <a:extLst>
                <a:ext uri="{FF2B5EF4-FFF2-40B4-BE49-F238E27FC236}">
                  <a16:creationId xmlns:a16="http://schemas.microsoft.com/office/drawing/2014/main" id="{4CD11362-CD50-C74A-61F7-F643F5C1CB8E}"/>
                </a:ext>
              </a:extLst>
            </p:cNvPr>
            <p:cNvSpPr/>
            <p:nvPr/>
          </p:nvSpPr>
          <p:spPr>
            <a:xfrm>
              <a:off x="6404371" y="2461346"/>
              <a:ext cx="66408" cy="202246"/>
            </a:xfrm>
            <a:custGeom>
              <a:avLst/>
              <a:gdLst/>
              <a:ahLst/>
              <a:cxnLst/>
              <a:rect l="l" t="t" r="r" b="b"/>
              <a:pathLst>
                <a:path w="3055" h="9304" extrusionOk="0">
                  <a:moveTo>
                    <a:pt x="3055" y="0"/>
                  </a:moveTo>
                  <a:cubicBezTo>
                    <a:pt x="1376" y="2799"/>
                    <a:pt x="537" y="6084"/>
                    <a:pt x="0" y="9304"/>
                  </a:cubicBezTo>
                </a:path>
              </a:pathLst>
            </a:custGeom>
            <a:noFill/>
            <a:ln w="28575" cap="flat" cmpd="sng">
              <a:solidFill>
                <a:schemeClr val="tx1"/>
              </a:solidFill>
              <a:prstDash val="solid"/>
              <a:round/>
              <a:headEnd type="none" w="med" len="med"/>
              <a:tailEnd type="none" w="med" len="med"/>
            </a:ln>
          </p:spPr>
        </p:sp>
        <p:sp>
          <p:nvSpPr>
            <p:cNvPr id="16" name="Google Shape;296;p21">
              <a:extLst>
                <a:ext uri="{FF2B5EF4-FFF2-40B4-BE49-F238E27FC236}">
                  <a16:creationId xmlns:a16="http://schemas.microsoft.com/office/drawing/2014/main" id="{81093E99-B6F2-D91B-1D2B-9B444BEC4B81}"/>
                </a:ext>
              </a:extLst>
            </p:cNvPr>
            <p:cNvSpPr/>
            <p:nvPr/>
          </p:nvSpPr>
          <p:spPr>
            <a:xfrm>
              <a:off x="6484361" y="2464367"/>
              <a:ext cx="78472" cy="143381"/>
            </a:xfrm>
            <a:custGeom>
              <a:avLst/>
              <a:gdLst/>
              <a:ahLst/>
              <a:cxnLst/>
              <a:rect l="l" t="t" r="r" b="b"/>
              <a:pathLst>
                <a:path w="3610" h="6596" extrusionOk="0">
                  <a:moveTo>
                    <a:pt x="3610" y="6596"/>
                  </a:moveTo>
                  <a:cubicBezTo>
                    <a:pt x="2646" y="4282"/>
                    <a:pt x="1287" y="2151"/>
                    <a:pt x="0" y="0"/>
                  </a:cubicBezTo>
                </a:path>
              </a:pathLst>
            </a:custGeom>
            <a:noFill/>
            <a:ln w="28575" cap="flat" cmpd="sng">
              <a:solidFill>
                <a:schemeClr val="tx1"/>
              </a:solidFill>
              <a:prstDash val="solid"/>
              <a:round/>
              <a:headEnd type="none" w="med" len="med"/>
              <a:tailEnd type="none" w="med" len="med"/>
            </a:ln>
          </p:spPr>
        </p:sp>
      </p:grpSp>
      <p:sp>
        <p:nvSpPr>
          <p:cNvPr id="17" name="Picture Placeholder 16">
            <a:extLst>
              <a:ext uri="{FF2B5EF4-FFF2-40B4-BE49-F238E27FC236}">
                <a16:creationId xmlns:a16="http://schemas.microsoft.com/office/drawing/2014/main" id="{3D043B00-F8AA-6AC4-54F6-54A49E0AB285}"/>
              </a:ext>
            </a:extLst>
          </p:cNvPr>
          <p:cNvSpPr>
            <a:spLocks noGrp="1"/>
          </p:cNvSpPr>
          <p:nvPr>
            <p:ph type="pic" sz="quarter" idx="15" hasCustomPrompt="1"/>
          </p:nvPr>
        </p:nvSpPr>
        <p:spPr>
          <a:xfrm>
            <a:off x="926180" y="2176469"/>
            <a:ext cx="4741863" cy="3397250"/>
          </a:xfrm>
        </p:spPr>
        <p:txBody>
          <a:bodyPr/>
          <a:lstStyle>
            <a:lvl1pPr marL="0" indent="0">
              <a:buNone/>
              <a:defRPr/>
            </a:lvl1pPr>
          </a:lstStyle>
          <a:p>
            <a:r>
              <a:rPr lang="de-CH" dirty="0" err="1"/>
              <a:t>Inserire</a:t>
            </a:r>
            <a:r>
              <a:rPr lang="de-CH" dirty="0"/>
              <a:t> </a:t>
            </a:r>
            <a:r>
              <a:rPr lang="de-CH" dirty="0" err="1"/>
              <a:t>l'immagine</a:t>
            </a:r>
            <a:r>
              <a:rPr lang="de-CH" dirty="0"/>
              <a:t> </a:t>
            </a:r>
            <a:r>
              <a:rPr lang="de-CH" dirty="0" err="1"/>
              <a:t>qui</a:t>
            </a:r>
            <a:endParaRPr lang="en-GB" dirty="0"/>
          </a:p>
        </p:txBody>
      </p:sp>
      <p:sp>
        <p:nvSpPr>
          <p:cNvPr id="18" name="Picture Placeholder 16">
            <a:extLst>
              <a:ext uri="{FF2B5EF4-FFF2-40B4-BE49-F238E27FC236}">
                <a16:creationId xmlns:a16="http://schemas.microsoft.com/office/drawing/2014/main" id="{17BF1417-D1BB-7F4C-1EAE-2E6735CB6B73}"/>
              </a:ext>
            </a:extLst>
          </p:cNvPr>
          <p:cNvSpPr>
            <a:spLocks noGrp="1"/>
          </p:cNvSpPr>
          <p:nvPr>
            <p:ph type="pic" sz="quarter" idx="16" hasCustomPrompt="1"/>
          </p:nvPr>
        </p:nvSpPr>
        <p:spPr>
          <a:xfrm>
            <a:off x="6278880" y="2176469"/>
            <a:ext cx="4741863" cy="3397250"/>
          </a:xfrm>
        </p:spPr>
        <p:txBody>
          <a:bodyPr/>
          <a:lstStyle>
            <a:lvl1pPr marL="0" indent="0">
              <a:buNone/>
              <a:defRPr/>
            </a:lvl1pPr>
          </a:lstStyle>
          <a:p>
            <a:r>
              <a:rPr lang="de-CH" dirty="0" err="1"/>
              <a:t>Inserire</a:t>
            </a:r>
            <a:r>
              <a:rPr lang="de-CH" dirty="0"/>
              <a:t> </a:t>
            </a:r>
            <a:r>
              <a:rPr lang="de-CH" dirty="0" err="1"/>
              <a:t>l'immagine</a:t>
            </a:r>
            <a:r>
              <a:rPr lang="de-CH" dirty="0"/>
              <a:t> </a:t>
            </a:r>
            <a:r>
              <a:rPr lang="de-CH" dirty="0" err="1"/>
              <a:t>qui</a:t>
            </a:r>
            <a:endParaRPr lang="en-GB" dirty="0"/>
          </a:p>
          <a:p>
            <a:endParaRPr lang="en-GB" dirty="0"/>
          </a:p>
        </p:txBody>
      </p:sp>
      <p:sp>
        <p:nvSpPr>
          <p:cNvPr id="19" name="TextBox 18">
            <a:extLst>
              <a:ext uri="{FF2B5EF4-FFF2-40B4-BE49-F238E27FC236}">
                <a16:creationId xmlns:a16="http://schemas.microsoft.com/office/drawing/2014/main" id="{2EE9F1E5-16A0-9D34-1C59-8AC29EF90083}"/>
              </a:ext>
            </a:extLst>
          </p:cNvPr>
          <p:cNvSpPr txBox="1"/>
          <p:nvPr userDrawn="1"/>
        </p:nvSpPr>
        <p:spPr>
          <a:xfrm>
            <a:off x="926180" y="1636576"/>
            <a:ext cx="3848100" cy="400110"/>
          </a:xfrm>
          <a:prstGeom prst="rect">
            <a:avLst/>
          </a:prstGeom>
          <a:noFill/>
        </p:spPr>
        <p:txBody>
          <a:bodyPr wrap="square" rtlCol="0">
            <a:spAutoFit/>
          </a:bodyPr>
          <a:lstStyle/>
          <a:p>
            <a:r>
              <a:rPr lang="it-IT" sz="2000" b="1" i="0" kern="1200" noProof="0">
                <a:solidFill>
                  <a:schemeClr val="accent4"/>
                </a:solidFill>
                <a:latin typeface="Montserrat ExtraBold" pitchFamily="2" charset="77"/>
                <a:ea typeface="+mn-ea"/>
                <a:cs typeface="+mn-cs"/>
              </a:rPr>
              <a:t>Immagine 1</a:t>
            </a:r>
          </a:p>
        </p:txBody>
      </p:sp>
      <p:sp>
        <p:nvSpPr>
          <p:cNvPr id="20" name="TextBox 19">
            <a:extLst>
              <a:ext uri="{FF2B5EF4-FFF2-40B4-BE49-F238E27FC236}">
                <a16:creationId xmlns:a16="http://schemas.microsoft.com/office/drawing/2014/main" id="{E6D81BFE-D6C2-EABC-4468-9C9A6EB026BA}"/>
              </a:ext>
            </a:extLst>
          </p:cNvPr>
          <p:cNvSpPr txBox="1"/>
          <p:nvPr userDrawn="1"/>
        </p:nvSpPr>
        <p:spPr>
          <a:xfrm>
            <a:off x="6278880" y="1636576"/>
            <a:ext cx="3848100" cy="400110"/>
          </a:xfrm>
          <a:prstGeom prst="rect">
            <a:avLst/>
          </a:prstGeom>
          <a:noFill/>
        </p:spPr>
        <p:txBody>
          <a:bodyPr wrap="square" rtlCol="0">
            <a:spAutoFit/>
          </a:bodyPr>
          <a:lstStyle/>
          <a:p>
            <a:r>
              <a:rPr lang="it-IT" sz="2000" b="1" i="0" kern="1200" noProof="0">
                <a:solidFill>
                  <a:schemeClr val="accent4"/>
                </a:solidFill>
                <a:latin typeface="Montserrat ExtraBold" pitchFamily="2" charset="77"/>
                <a:ea typeface="+mn-ea"/>
                <a:cs typeface="+mn-cs"/>
              </a:rPr>
              <a:t>Immagine 2</a:t>
            </a:r>
          </a:p>
        </p:txBody>
      </p:sp>
      <p:sp>
        <p:nvSpPr>
          <p:cNvPr id="75" name="TextBox 1">
            <a:extLst>
              <a:ext uri="{FF2B5EF4-FFF2-40B4-BE49-F238E27FC236}">
                <a16:creationId xmlns:a16="http://schemas.microsoft.com/office/drawing/2014/main" id="{2996514C-0D53-25D8-2B3C-D0595EC175A2}"/>
              </a:ext>
            </a:extLst>
          </p:cNvPr>
          <p:cNvSpPr txBox="1"/>
          <p:nvPr userDrawn="1"/>
        </p:nvSpPr>
        <p:spPr>
          <a:xfrm>
            <a:off x="801106" y="491353"/>
            <a:ext cx="10589788" cy="646331"/>
          </a:xfrm>
          <a:prstGeom prst="rect">
            <a:avLst/>
          </a:prstGeom>
          <a:noFill/>
        </p:spPr>
        <p:txBody>
          <a:bodyPr wrap="square" rtlCol="0">
            <a:spAutoFit/>
          </a:bodyPr>
          <a:lstStyle/>
          <a:p>
            <a:r>
              <a:rPr lang="it-IT" sz="3600" b="1" i="0" kern="1200" cap="all" baseline="0" noProof="0" dirty="0">
                <a:solidFill>
                  <a:srgbClr val="00B050"/>
                </a:solidFill>
                <a:latin typeface="Montserrat ExtraBold" pitchFamily="2" charset="77"/>
                <a:ea typeface="+mj-ea"/>
                <a:cs typeface="+mj-cs"/>
              </a:rPr>
              <a:t>Immagini dell'evento di vendita</a:t>
            </a:r>
          </a:p>
        </p:txBody>
      </p:sp>
    </p:spTree>
    <p:extLst>
      <p:ext uri="{BB962C8B-B14F-4D97-AF65-F5344CB8AC3E}">
        <p14:creationId xmlns:p14="http://schemas.microsoft.com/office/powerpoint/2010/main" val="433180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Punkte_Vergleich_Icon_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FB3245-85D7-F890-63D9-CE5A4507DEE8}"/>
              </a:ext>
            </a:extLst>
          </p:cNvPr>
          <p:cNvSpPr>
            <a:spLocks noGrp="1"/>
          </p:cNvSpPr>
          <p:nvPr>
            <p:ph type="title" hasCustomPrompt="1"/>
          </p:nvPr>
        </p:nvSpPr>
        <p:spPr/>
        <p:txBody>
          <a:bodyPr/>
          <a:lstStyle/>
          <a:p>
            <a:r>
              <a:rPr lang="de-DE"/>
              <a:t>Titel</a:t>
            </a:r>
            <a:endParaRPr lang="de-CH"/>
          </a:p>
        </p:txBody>
      </p:sp>
      <p:sp>
        <p:nvSpPr>
          <p:cNvPr id="3" name="Foliennummernplatzhalter 2">
            <a:extLst>
              <a:ext uri="{FF2B5EF4-FFF2-40B4-BE49-F238E27FC236}">
                <a16:creationId xmlns:a16="http://schemas.microsoft.com/office/drawing/2014/main" id="{1E2D78F7-EEE8-0F3F-7B1C-BA685174BCEF}"/>
              </a:ext>
            </a:extLst>
          </p:cNvPr>
          <p:cNvSpPr>
            <a:spLocks noGrp="1"/>
          </p:cNvSpPr>
          <p:nvPr>
            <p:ph type="sldNum" sz="quarter" idx="10"/>
          </p:nvPr>
        </p:nvSpPr>
        <p:spPr/>
        <p:txBody>
          <a:bodyPr/>
          <a:lstStyle/>
          <a:p>
            <a:fld id="{88FDBAB7-C1C9-6E40-ACE4-E36364B909A1}" type="slidenum">
              <a:rPr lang="de-CH" smtClean="0"/>
              <a:pPr/>
              <a:t>‹N›</a:t>
            </a:fld>
            <a:endParaRPr lang="de-CH"/>
          </a:p>
        </p:txBody>
      </p:sp>
      <p:sp>
        <p:nvSpPr>
          <p:cNvPr id="5" name="Textplatzhalter 4">
            <a:extLst>
              <a:ext uri="{FF2B5EF4-FFF2-40B4-BE49-F238E27FC236}">
                <a16:creationId xmlns:a16="http://schemas.microsoft.com/office/drawing/2014/main" id="{5032A0F0-5C03-102F-E9CE-1DFE30AB61B8}"/>
              </a:ext>
            </a:extLst>
          </p:cNvPr>
          <p:cNvSpPr>
            <a:spLocks noGrp="1"/>
          </p:cNvSpPr>
          <p:nvPr>
            <p:ph type="body" sz="quarter" idx="11"/>
          </p:nvPr>
        </p:nvSpPr>
        <p:spPr>
          <a:xfrm>
            <a:off x="1600200" y="2610000"/>
            <a:ext cx="3592513" cy="2795588"/>
          </a:xfrm>
          <a:prstGeom prst="rect">
            <a:avLst/>
          </a:prstGeom>
        </p:spPr>
        <p:txBody>
          <a:bodyPr/>
          <a:lstStyle/>
          <a:p>
            <a:pPr lvl="0"/>
            <a:r>
              <a:rPr lang="de-DE"/>
              <a:t>Mastertextformat bearbeiten</a:t>
            </a:r>
          </a:p>
          <a:p>
            <a:pPr lvl="1"/>
            <a:r>
              <a:rPr lang="de-DE"/>
              <a:t>Zweite Ebene</a:t>
            </a:r>
          </a:p>
          <a:p>
            <a:pPr lvl="2"/>
            <a:r>
              <a:rPr lang="de-DE"/>
              <a:t>Dritte Ebene</a:t>
            </a:r>
          </a:p>
          <a:p>
            <a:pPr lvl="3"/>
            <a:endParaRPr lang="de-DE"/>
          </a:p>
        </p:txBody>
      </p:sp>
      <p:sp>
        <p:nvSpPr>
          <p:cNvPr id="6" name="Textplatzhalter 4">
            <a:extLst>
              <a:ext uri="{FF2B5EF4-FFF2-40B4-BE49-F238E27FC236}">
                <a16:creationId xmlns:a16="http://schemas.microsoft.com/office/drawing/2014/main" id="{3D175F9B-1E56-6C4B-E131-2D4175BE66D4}"/>
              </a:ext>
            </a:extLst>
          </p:cNvPr>
          <p:cNvSpPr>
            <a:spLocks noGrp="1"/>
          </p:cNvSpPr>
          <p:nvPr>
            <p:ph type="body" sz="quarter" idx="12"/>
          </p:nvPr>
        </p:nvSpPr>
        <p:spPr>
          <a:xfrm>
            <a:off x="6770683" y="2610000"/>
            <a:ext cx="3592513" cy="2795588"/>
          </a:xfrm>
          <a:prstGeom prst="rect">
            <a:avLst/>
          </a:prstGeom>
        </p:spPr>
        <p:txBody>
          <a:bodyPr/>
          <a:lstStyle/>
          <a:p>
            <a:pPr lvl="0"/>
            <a:r>
              <a:rPr lang="de-DE"/>
              <a:t>Mastertextformat bearbeiten</a:t>
            </a:r>
          </a:p>
          <a:p>
            <a:pPr lvl="1"/>
            <a:r>
              <a:rPr lang="de-DE"/>
              <a:t>Zweite Ebene</a:t>
            </a:r>
          </a:p>
          <a:p>
            <a:pPr lvl="2"/>
            <a:r>
              <a:rPr lang="de-DE"/>
              <a:t>Dritte Ebene</a:t>
            </a:r>
          </a:p>
        </p:txBody>
      </p:sp>
      <p:sp>
        <p:nvSpPr>
          <p:cNvPr id="8" name="Textplatzhalter 10">
            <a:extLst>
              <a:ext uri="{FF2B5EF4-FFF2-40B4-BE49-F238E27FC236}">
                <a16:creationId xmlns:a16="http://schemas.microsoft.com/office/drawing/2014/main" id="{038C01B4-F7C2-5FD2-AF0D-209392A78EBB}"/>
              </a:ext>
            </a:extLst>
          </p:cNvPr>
          <p:cNvSpPr>
            <a:spLocks noGrp="1"/>
          </p:cNvSpPr>
          <p:nvPr>
            <p:ph type="body" sz="quarter" idx="13" hasCustomPrompt="1"/>
          </p:nvPr>
        </p:nvSpPr>
        <p:spPr>
          <a:xfrm>
            <a:off x="1600200" y="2210825"/>
            <a:ext cx="3592512" cy="406400"/>
          </a:xfrm>
          <a:prstGeom prst="rect">
            <a:avLst/>
          </a:prstGeom>
        </p:spPr>
        <p:txBody>
          <a:bodyPr>
            <a:noAutofit/>
          </a:bodyPr>
          <a:lstStyle>
            <a:lvl1pPr marL="0" indent="0">
              <a:lnSpc>
                <a:spcPct val="90000"/>
              </a:lnSpc>
              <a:buNone/>
              <a:defRPr sz="2400" b="1" i="0">
                <a:solidFill>
                  <a:schemeClr val="accent4"/>
                </a:solidFill>
                <a:latin typeface="Montserrat ExtraBold" pitchFamily="2" charset="77"/>
              </a:defRPr>
            </a:lvl1pPr>
          </a:lstStyle>
          <a:p>
            <a:pPr lvl="0"/>
            <a:r>
              <a:rPr lang="de-CH"/>
              <a:t>Überschrift</a:t>
            </a:r>
          </a:p>
        </p:txBody>
      </p:sp>
      <p:sp>
        <p:nvSpPr>
          <p:cNvPr id="9" name="Textplatzhalter 10">
            <a:extLst>
              <a:ext uri="{FF2B5EF4-FFF2-40B4-BE49-F238E27FC236}">
                <a16:creationId xmlns:a16="http://schemas.microsoft.com/office/drawing/2014/main" id="{508190C4-22CE-BE0A-6737-B361FC5F37B8}"/>
              </a:ext>
            </a:extLst>
          </p:cNvPr>
          <p:cNvSpPr>
            <a:spLocks noGrp="1"/>
          </p:cNvSpPr>
          <p:nvPr>
            <p:ph type="body" sz="quarter" idx="14" hasCustomPrompt="1"/>
          </p:nvPr>
        </p:nvSpPr>
        <p:spPr>
          <a:xfrm>
            <a:off x="6770682" y="2210825"/>
            <a:ext cx="3592512" cy="406400"/>
          </a:xfrm>
          <a:prstGeom prst="rect">
            <a:avLst/>
          </a:prstGeom>
        </p:spPr>
        <p:txBody>
          <a:bodyPr>
            <a:noAutofit/>
          </a:bodyPr>
          <a:lstStyle>
            <a:lvl1pPr marL="0" indent="0">
              <a:lnSpc>
                <a:spcPct val="90000"/>
              </a:lnSpc>
              <a:buNone/>
              <a:defRPr sz="2400" b="1" i="0">
                <a:solidFill>
                  <a:schemeClr val="accent4"/>
                </a:solidFill>
                <a:latin typeface="Montserrat ExtraBold" pitchFamily="2" charset="77"/>
              </a:defRPr>
            </a:lvl1pPr>
          </a:lstStyle>
          <a:p>
            <a:pPr lvl="0"/>
            <a:r>
              <a:rPr lang="de-CH"/>
              <a:t>Überschrift</a:t>
            </a:r>
          </a:p>
        </p:txBody>
      </p:sp>
      <p:sp>
        <p:nvSpPr>
          <p:cNvPr id="4" name="Bildplatzhalter 3">
            <a:extLst>
              <a:ext uri="{FF2B5EF4-FFF2-40B4-BE49-F238E27FC236}">
                <a16:creationId xmlns:a16="http://schemas.microsoft.com/office/drawing/2014/main" id="{D4BC3213-6D74-67CB-AB71-054A65D221BB}"/>
              </a:ext>
            </a:extLst>
          </p:cNvPr>
          <p:cNvSpPr>
            <a:spLocks noGrp="1"/>
          </p:cNvSpPr>
          <p:nvPr>
            <p:ph type="pic" sz="quarter" idx="15" hasCustomPrompt="1"/>
          </p:nvPr>
        </p:nvSpPr>
        <p:spPr>
          <a:xfrm>
            <a:off x="838200" y="2210826"/>
            <a:ext cx="620713" cy="406400"/>
          </a:xfrm>
          <a:prstGeom prst="rect">
            <a:avLst/>
          </a:prstGeom>
        </p:spPr>
        <p:txBody>
          <a:bodyPr/>
          <a:lstStyle>
            <a:lvl1pPr marL="0" indent="0">
              <a:buNone/>
              <a:defRPr>
                <a:solidFill>
                  <a:schemeClr val="accent4"/>
                </a:solidFill>
              </a:defRPr>
            </a:lvl1pPr>
          </a:lstStyle>
          <a:p>
            <a:r>
              <a:rPr lang="de-CH"/>
              <a:t>Icon</a:t>
            </a:r>
          </a:p>
        </p:txBody>
      </p:sp>
      <p:sp>
        <p:nvSpPr>
          <p:cNvPr id="7" name="Bildplatzhalter 3">
            <a:extLst>
              <a:ext uri="{FF2B5EF4-FFF2-40B4-BE49-F238E27FC236}">
                <a16:creationId xmlns:a16="http://schemas.microsoft.com/office/drawing/2014/main" id="{1D9437E9-9F5C-B5FD-99E4-E24FC7C00177}"/>
              </a:ext>
            </a:extLst>
          </p:cNvPr>
          <p:cNvSpPr>
            <a:spLocks noGrp="1"/>
          </p:cNvSpPr>
          <p:nvPr>
            <p:ph type="pic" sz="quarter" idx="16" hasCustomPrompt="1"/>
          </p:nvPr>
        </p:nvSpPr>
        <p:spPr>
          <a:xfrm>
            <a:off x="6019801" y="2210825"/>
            <a:ext cx="620713" cy="406400"/>
          </a:xfrm>
          <a:prstGeom prst="rect">
            <a:avLst/>
          </a:prstGeom>
        </p:spPr>
        <p:txBody>
          <a:bodyPr/>
          <a:lstStyle>
            <a:lvl1pPr marL="0" indent="0">
              <a:buNone/>
              <a:defRPr>
                <a:solidFill>
                  <a:schemeClr val="accent4"/>
                </a:solidFill>
              </a:defRPr>
            </a:lvl1pPr>
          </a:lstStyle>
          <a:p>
            <a:r>
              <a:rPr lang="de-CH"/>
              <a:t>Icon</a:t>
            </a:r>
          </a:p>
        </p:txBody>
      </p:sp>
    </p:spTree>
    <p:extLst>
      <p:ext uri="{BB962C8B-B14F-4D97-AF65-F5344CB8AC3E}">
        <p14:creationId xmlns:p14="http://schemas.microsoft.com/office/powerpoint/2010/main" val="3767870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Punkte_Vergleich_Icon_hell">
    <p:spTree>
      <p:nvGrpSpPr>
        <p:cNvPr id="1" name=""/>
        <p:cNvGrpSpPr/>
        <p:nvPr/>
      </p:nvGrpSpPr>
      <p:grpSpPr>
        <a:xfrm>
          <a:off x="0" y="0"/>
          <a:ext cx="0" cy="0"/>
          <a:chOff x="0" y="0"/>
          <a:chExt cx="0" cy="0"/>
        </a:xfrm>
      </p:grpSpPr>
      <p:sp>
        <p:nvSpPr>
          <p:cNvPr id="24" name="TextBox 1">
            <a:extLst>
              <a:ext uri="{FF2B5EF4-FFF2-40B4-BE49-F238E27FC236}">
                <a16:creationId xmlns:a16="http://schemas.microsoft.com/office/drawing/2014/main" id="{32BD2F85-F826-D3DC-8EF5-D4FFD2576CDE}"/>
              </a:ext>
            </a:extLst>
          </p:cNvPr>
          <p:cNvSpPr txBox="1"/>
          <p:nvPr userDrawn="1"/>
        </p:nvSpPr>
        <p:spPr>
          <a:xfrm>
            <a:off x="801106" y="491353"/>
            <a:ext cx="10589788" cy="646331"/>
          </a:xfrm>
          <a:prstGeom prst="rect">
            <a:avLst/>
          </a:prstGeom>
          <a:noFill/>
        </p:spPr>
        <p:txBody>
          <a:bodyPr wrap="square" rtlCol="0">
            <a:spAutoFit/>
          </a:bodyPr>
          <a:lstStyle/>
          <a:p>
            <a:r>
              <a:rPr lang="en-GB" sz="3600" b="1" i="0" kern="1200" cap="all" baseline="0" noProof="0" dirty="0">
                <a:solidFill>
                  <a:srgbClr val="00B050"/>
                </a:solidFill>
                <a:latin typeface="Montserrat ExtraBold" pitchFamily="2" charset="77"/>
                <a:ea typeface="+mj-ea"/>
                <a:cs typeface="+mj-cs"/>
              </a:rPr>
              <a:t>Key performance indicators</a:t>
            </a:r>
          </a:p>
        </p:txBody>
      </p:sp>
      <p:sp>
        <p:nvSpPr>
          <p:cNvPr id="7" name="Text Placeholder 6">
            <a:extLst>
              <a:ext uri="{FF2B5EF4-FFF2-40B4-BE49-F238E27FC236}">
                <a16:creationId xmlns:a16="http://schemas.microsoft.com/office/drawing/2014/main" id="{C2F0436A-5F4A-9CF0-0B4B-A51A0E0D7AD8}"/>
              </a:ext>
            </a:extLst>
          </p:cNvPr>
          <p:cNvSpPr>
            <a:spLocks noGrp="1"/>
          </p:cNvSpPr>
          <p:nvPr>
            <p:ph type="body" sz="quarter" idx="25" hasCustomPrompt="1"/>
          </p:nvPr>
        </p:nvSpPr>
        <p:spPr>
          <a:xfrm>
            <a:off x="2025072" y="5236320"/>
            <a:ext cx="2847975" cy="322204"/>
          </a:xfrm>
        </p:spPr>
        <p:txBody>
          <a:bodyPr/>
          <a:lstStyle>
            <a:lvl1pPr marL="0" indent="0">
              <a:buNone/>
              <a:defRPr/>
            </a:lvl1pPr>
          </a:lstStyle>
          <a:p>
            <a:pPr lvl="0"/>
            <a:r>
              <a:rPr lang="de-CH" dirty="0" err="1"/>
              <a:t>Inserire</a:t>
            </a:r>
            <a:r>
              <a:rPr lang="de-CH" dirty="0"/>
              <a:t> </a:t>
            </a:r>
            <a:r>
              <a:rPr lang="de-CH" dirty="0" err="1"/>
              <a:t>profitto</a:t>
            </a:r>
            <a:r>
              <a:rPr lang="de-CH" dirty="0"/>
              <a:t>/</a:t>
            </a:r>
            <a:r>
              <a:rPr lang="de-CH" dirty="0" err="1"/>
              <a:t>perdita</a:t>
            </a:r>
            <a:r>
              <a:rPr lang="de-CH" dirty="0"/>
              <a:t> </a:t>
            </a:r>
            <a:r>
              <a:rPr lang="de-CH" dirty="0" err="1"/>
              <a:t>qui</a:t>
            </a:r>
            <a:endParaRPr lang="en-GB" dirty="0"/>
          </a:p>
        </p:txBody>
      </p:sp>
      <p:sp>
        <p:nvSpPr>
          <p:cNvPr id="9" name="TextBox 8">
            <a:extLst>
              <a:ext uri="{FF2B5EF4-FFF2-40B4-BE49-F238E27FC236}">
                <a16:creationId xmlns:a16="http://schemas.microsoft.com/office/drawing/2014/main" id="{A00E4733-1671-8C47-0D87-17A70F75C8FD}"/>
              </a:ext>
            </a:extLst>
          </p:cNvPr>
          <p:cNvSpPr txBox="1"/>
          <p:nvPr userDrawn="1"/>
        </p:nvSpPr>
        <p:spPr>
          <a:xfrm>
            <a:off x="2038056" y="4881911"/>
            <a:ext cx="2848232" cy="338554"/>
          </a:xfrm>
          <a:prstGeom prst="rect">
            <a:avLst/>
          </a:prstGeom>
          <a:noFill/>
        </p:spPr>
        <p:txBody>
          <a:bodyPr wrap="square" rtlCol="0">
            <a:spAutoFit/>
          </a:bodyPr>
          <a:lstStyle/>
          <a:p>
            <a:r>
              <a:rPr lang="it-IT" sz="1600" b="1" i="0" kern="1200" noProof="0" dirty="0">
                <a:solidFill>
                  <a:schemeClr val="accent4"/>
                </a:solidFill>
                <a:latin typeface="Montserrat ExtraBold" pitchFamily="2" charset="77"/>
                <a:ea typeface="+mn-ea"/>
                <a:cs typeface="+mn-cs"/>
              </a:rPr>
              <a:t>Profitto/perdita</a:t>
            </a:r>
          </a:p>
        </p:txBody>
      </p:sp>
      <p:sp>
        <p:nvSpPr>
          <p:cNvPr id="10" name="TextBox 9">
            <a:extLst>
              <a:ext uri="{FF2B5EF4-FFF2-40B4-BE49-F238E27FC236}">
                <a16:creationId xmlns:a16="http://schemas.microsoft.com/office/drawing/2014/main" id="{7161A699-6D8F-894A-ACD7-751C2DD9DB10}"/>
              </a:ext>
            </a:extLst>
          </p:cNvPr>
          <p:cNvSpPr txBox="1"/>
          <p:nvPr userDrawn="1"/>
        </p:nvSpPr>
        <p:spPr>
          <a:xfrm>
            <a:off x="1978286" y="1715892"/>
            <a:ext cx="3734057" cy="338554"/>
          </a:xfrm>
          <a:prstGeom prst="rect">
            <a:avLst/>
          </a:prstGeom>
          <a:noFill/>
        </p:spPr>
        <p:txBody>
          <a:bodyPr wrap="square" rtlCol="0">
            <a:spAutoFit/>
          </a:bodyPr>
          <a:lstStyle/>
          <a:p>
            <a:r>
              <a:rPr lang="it-IT" sz="1600" b="1" i="0" kern="1200" dirty="0">
                <a:solidFill>
                  <a:schemeClr val="accent4"/>
                </a:solidFill>
                <a:latin typeface="Montserrat ExtraBold" pitchFamily="2" charset="77"/>
                <a:ea typeface="+mn-ea"/>
                <a:cs typeface="+mn-cs"/>
              </a:rPr>
              <a:t>Fatturato totale evento vendita</a:t>
            </a:r>
            <a:endParaRPr lang="en-GB" sz="1600" b="1" i="0" kern="1200" dirty="0">
              <a:solidFill>
                <a:schemeClr val="accent4"/>
              </a:solidFill>
              <a:latin typeface="Montserrat ExtraBold" pitchFamily="2" charset="77"/>
              <a:ea typeface="+mn-ea"/>
              <a:cs typeface="+mn-cs"/>
            </a:endParaRPr>
          </a:p>
        </p:txBody>
      </p:sp>
      <p:sp>
        <p:nvSpPr>
          <p:cNvPr id="11" name="Text Placeholder 6">
            <a:extLst>
              <a:ext uri="{FF2B5EF4-FFF2-40B4-BE49-F238E27FC236}">
                <a16:creationId xmlns:a16="http://schemas.microsoft.com/office/drawing/2014/main" id="{D9AED85E-6DBE-10DD-8D99-E5189A335968}"/>
              </a:ext>
            </a:extLst>
          </p:cNvPr>
          <p:cNvSpPr>
            <a:spLocks noGrp="1"/>
          </p:cNvSpPr>
          <p:nvPr>
            <p:ph type="body" sz="quarter" idx="26" hasCustomPrompt="1"/>
          </p:nvPr>
        </p:nvSpPr>
        <p:spPr>
          <a:xfrm>
            <a:off x="2035802" y="2153564"/>
            <a:ext cx="2847975" cy="322204"/>
          </a:xfrm>
        </p:spPr>
        <p:txBody>
          <a:bodyPr/>
          <a:lstStyle>
            <a:lvl1pPr marL="0" indent="0">
              <a:buNone/>
              <a:defRPr/>
            </a:lvl1pPr>
          </a:lstStyle>
          <a:p>
            <a:pPr marL="0" marR="0" lvl="0" indent="0" algn="l" defTabSz="914400" rtl="0" eaLnBrk="1" fontAlgn="auto" latinLnBrk="0" hangingPunct="1">
              <a:lnSpc>
                <a:spcPct val="140000"/>
              </a:lnSpc>
              <a:spcBef>
                <a:spcPts val="500"/>
              </a:spcBef>
              <a:spcAft>
                <a:spcPts val="0"/>
              </a:spcAft>
              <a:buClr>
                <a:schemeClr val="accent4"/>
              </a:buClr>
              <a:buSzPct val="120000"/>
              <a:buFont typeface="Arial" panose="020B0604020202020204" pitchFamily="34" charset="0"/>
              <a:buNone/>
              <a:tabLst/>
              <a:defRPr/>
            </a:pPr>
            <a:r>
              <a:rPr lang="de-CH" dirty="0" err="1"/>
              <a:t>Inserire</a:t>
            </a:r>
            <a:r>
              <a:rPr lang="de-CH" dirty="0"/>
              <a:t> </a:t>
            </a:r>
            <a:r>
              <a:rPr lang="de-CH" dirty="0" err="1"/>
              <a:t>fatturato</a:t>
            </a:r>
            <a:r>
              <a:rPr lang="de-CH" dirty="0"/>
              <a:t> </a:t>
            </a:r>
            <a:r>
              <a:rPr lang="de-CH" dirty="0" err="1"/>
              <a:t>qui</a:t>
            </a:r>
            <a:endParaRPr lang="en-GB" dirty="0"/>
          </a:p>
        </p:txBody>
      </p:sp>
      <p:sp>
        <p:nvSpPr>
          <p:cNvPr id="71" name="TextBox 70">
            <a:extLst>
              <a:ext uri="{FF2B5EF4-FFF2-40B4-BE49-F238E27FC236}">
                <a16:creationId xmlns:a16="http://schemas.microsoft.com/office/drawing/2014/main" id="{AC82925A-B5F3-F0EA-0850-097A9B76EBF1}"/>
              </a:ext>
            </a:extLst>
          </p:cNvPr>
          <p:cNvSpPr txBox="1"/>
          <p:nvPr userDrawn="1"/>
        </p:nvSpPr>
        <p:spPr>
          <a:xfrm>
            <a:off x="7458803" y="1714434"/>
            <a:ext cx="3734057" cy="338554"/>
          </a:xfrm>
          <a:prstGeom prst="rect">
            <a:avLst/>
          </a:prstGeom>
          <a:noFill/>
        </p:spPr>
        <p:txBody>
          <a:bodyPr wrap="square" rtlCol="0">
            <a:spAutoFit/>
          </a:bodyPr>
          <a:lstStyle/>
          <a:p>
            <a:r>
              <a:rPr lang="it-IT" sz="1600" b="1" i="0" kern="1200" noProof="0" dirty="0">
                <a:solidFill>
                  <a:schemeClr val="accent4"/>
                </a:solidFill>
                <a:latin typeface="Montserrat ExtraBold" pitchFamily="2" charset="77"/>
                <a:ea typeface="+mn-ea"/>
                <a:cs typeface="+mn-cs"/>
              </a:rPr>
              <a:t>Costi fissi</a:t>
            </a:r>
          </a:p>
        </p:txBody>
      </p:sp>
      <p:sp>
        <p:nvSpPr>
          <p:cNvPr id="72" name="TextBox 71">
            <a:extLst>
              <a:ext uri="{FF2B5EF4-FFF2-40B4-BE49-F238E27FC236}">
                <a16:creationId xmlns:a16="http://schemas.microsoft.com/office/drawing/2014/main" id="{16D06B80-5A9E-3EA1-24EC-4BA7686CB7D2}"/>
              </a:ext>
            </a:extLst>
          </p:cNvPr>
          <p:cNvSpPr txBox="1"/>
          <p:nvPr userDrawn="1"/>
        </p:nvSpPr>
        <p:spPr>
          <a:xfrm>
            <a:off x="7458804" y="4881911"/>
            <a:ext cx="3734057" cy="338554"/>
          </a:xfrm>
          <a:prstGeom prst="rect">
            <a:avLst/>
          </a:prstGeom>
          <a:noFill/>
        </p:spPr>
        <p:txBody>
          <a:bodyPr wrap="square" rtlCol="0">
            <a:spAutoFit/>
          </a:bodyPr>
          <a:lstStyle/>
          <a:p>
            <a:r>
              <a:rPr lang="it-IT" sz="1600" b="1" i="0" kern="1200" noProof="0" dirty="0">
                <a:solidFill>
                  <a:schemeClr val="accent4"/>
                </a:solidFill>
                <a:latin typeface="Montserrat ExtraBold" pitchFamily="2" charset="77"/>
                <a:ea typeface="+mn-ea"/>
                <a:cs typeface="+mn-cs"/>
              </a:rPr>
              <a:t>Costi variabili</a:t>
            </a:r>
          </a:p>
        </p:txBody>
      </p:sp>
      <p:sp>
        <p:nvSpPr>
          <p:cNvPr id="73" name="Text Placeholder 6">
            <a:extLst>
              <a:ext uri="{FF2B5EF4-FFF2-40B4-BE49-F238E27FC236}">
                <a16:creationId xmlns:a16="http://schemas.microsoft.com/office/drawing/2014/main" id="{68B7660B-DDEB-4114-6ADF-E6FE74B63CBC}"/>
              </a:ext>
            </a:extLst>
          </p:cNvPr>
          <p:cNvSpPr>
            <a:spLocks noGrp="1"/>
          </p:cNvSpPr>
          <p:nvPr>
            <p:ph type="body" sz="quarter" idx="27" hasCustomPrompt="1"/>
          </p:nvPr>
        </p:nvSpPr>
        <p:spPr>
          <a:xfrm>
            <a:off x="7503971" y="2127632"/>
            <a:ext cx="2847975" cy="322204"/>
          </a:xfrm>
        </p:spPr>
        <p:txBody>
          <a:bodyPr/>
          <a:lstStyle>
            <a:lvl1pPr marL="0" indent="0">
              <a:buNone/>
              <a:defRPr/>
            </a:lvl1pPr>
          </a:lstStyle>
          <a:p>
            <a:pPr lvl="0"/>
            <a:r>
              <a:rPr lang="it-IT" dirty="0"/>
              <a:t>Inserire i costi fissi qui</a:t>
            </a:r>
            <a:endParaRPr lang="en-GB" dirty="0"/>
          </a:p>
        </p:txBody>
      </p:sp>
      <p:sp>
        <p:nvSpPr>
          <p:cNvPr id="74" name="Text Placeholder 6">
            <a:extLst>
              <a:ext uri="{FF2B5EF4-FFF2-40B4-BE49-F238E27FC236}">
                <a16:creationId xmlns:a16="http://schemas.microsoft.com/office/drawing/2014/main" id="{997209FA-186D-056E-D017-F58D10B67E7B}"/>
              </a:ext>
            </a:extLst>
          </p:cNvPr>
          <p:cNvSpPr>
            <a:spLocks noGrp="1"/>
          </p:cNvSpPr>
          <p:nvPr>
            <p:ph type="body" sz="quarter" idx="28" hasCustomPrompt="1"/>
          </p:nvPr>
        </p:nvSpPr>
        <p:spPr>
          <a:xfrm>
            <a:off x="7493241" y="5221723"/>
            <a:ext cx="2847975" cy="322204"/>
          </a:xfrm>
        </p:spPr>
        <p:txBody>
          <a:bodyPr/>
          <a:lstStyle>
            <a:lvl1pPr marL="0" indent="0">
              <a:buNone/>
              <a:defRPr/>
            </a:lvl1pPr>
          </a:lstStyle>
          <a:p>
            <a:pPr lvl="0"/>
            <a:r>
              <a:rPr lang="de-CH" dirty="0" err="1"/>
              <a:t>Inserire</a:t>
            </a:r>
            <a:r>
              <a:rPr lang="de-CH" dirty="0"/>
              <a:t> </a:t>
            </a:r>
            <a:r>
              <a:rPr lang="de-CH" dirty="0" err="1"/>
              <a:t>costi</a:t>
            </a:r>
            <a:r>
              <a:rPr lang="de-CH" dirty="0"/>
              <a:t> </a:t>
            </a:r>
            <a:r>
              <a:rPr lang="de-CH" dirty="0" err="1"/>
              <a:t>variabili</a:t>
            </a:r>
            <a:r>
              <a:rPr lang="de-CH" dirty="0"/>
              <a:t> </a:t>
            </a:r>
            <a:r>
              <a:rPr lang="de-CH" dirty="0" err="1"/>
              <a:t>qui</a:t>
            </a:r>
            <a:endParaRPr lang="en-GB" dirty="0"/>
          </a:p>
        </p:txBody>
      </p:sp>
      <p:pic>
        <p:nvPicPr>
          <p:cNvPr id="82" name="Picture 81">
            <a:extLst>
              <a:ext uri="{FF2B5EF4-FFF2-40B4-BE49-F238E27FC236}">
                <a16:creationId xmlns:a16="http://schemas.microsoft.com/office/drawing/2014/main" id="{45241A03-6634-2D12-EBE1-F3CCF3A367D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34576" b="17070"/>
          <a:stretch/>
        </p:blipFill>
        <p:spPr>
          <a:xfrm>
            <a:off x="5842394" y="1834418"/>
            <a:ext cx="1445022" cy="5080144"/>
          </a:xfrm>
          <a:prstGeom prst="rect">
            <a:avLst/>
          </a:prstGeom>
        </p:spPr>
      </p:pic>
      <p:grpSp>
        <p:nvGrpSpPr>
          <p:cNvPr id="141" name="Gruppieren 84">
            <a:extLst>
              <a:ext uri="{FF2B5EF4-FFF2-40B4-BE49-F238E27FC236}">
                <a16:creationId xmlns:a16="http://schemas.microsoft.com/office/drawing/2014/main" id="{83BF5603-E2A2-38CC-11E0-DD91D2F94EBE}"/>
              </a:ext>
            </a:extLst>
          </p:cNvPr>
          <p:cNvGrpSpPr>
            <a:grpSpLocks noChangeAspect="1"/>
          </p:cNvGrpSpPr>
          <p:nvPr userDrawn="1"/>
        </p:nvGrpSpPr>
        <p:grpSpPr>
          <a:xfrm rot="6319440">
            <a:off x="2718771" y="2973268"/>
            <a:ext cx="1810820" cy="1549470"/>
            <a:chOff x="8877918" y="416695"/>
            <a:chExt cx="2847946" cy="2436911"/>
          </a:xfrm>
        </p:grpSpPr>
        <p:sp>
          <p:nvSpPr>
            <p:cNvPr id="142" name="Google Shape;1100;p34">
              <a:extLst>
                <a:ext uri="{FF2B5EF4-FFF2-40B4-BE49-F238E27FC236}">
                  <a16:creationId xmlns:a16="http://schemas.microsoft.com/office/drawing/2014/main" id="{8B1F9F69-0118-E95A-A19C-9898D0031CE8}"/>
                </a:ext>
              </a:extLst>
            </p:cNvPr>
            <p:cNvSpPr/>
            <p:nvPr/>
          </p:nvSpPr>
          <p:spPr>
            <a:xfrm rot="16604176">
              <a:off x="9232430" y="360173"/>
              <a:ext cx="2138921" cy="2847946"/>
            </a:xfrm>
            <a:custGeom>
              <a:avLst/>
              <a:gdLst/>
              <a:ahLst/>
              <a:cxnLst/>
              <a:rect l="l" t="t" r="r" b="b"/>
              <a:pathLst>
                <a:path w="95811" h="128852" extrusionOk="0">
                  <a:moveTo>
                    <a:pt x="93261" y="1"/>
                  </a:moveTo>
                  <a:lnTo>
                    <a:pt x="93122" y="22"/>
                  </a:lnTo>
                  <a:lnTo>
                    <a:pt x="92833" y="65"/>
                  </a:lnTo>
                  <a:lnTo>
                    <a:pt x="92522" y="129"/>
                  </a:lnTo>
                  <a:lnTo>
                    <a:pt x="92190" y="236"/>
                  </a:lnTo>
                  <a:lnTo>
                    <a:pt x="91815" y="365"/>
                  </a:lnTo>
                  <a:lnTo>
                    <a:pt x="91450" y="504"/>
                  </a:lnTo>
                  <a:lnTo>
                    <a:pt x="90915" y="729"/>
                  </a:lnTo>
                  <a:lnTo>
                    <a:pt x="90390" y="954"/>
                  </a:lnTo>
                  <a:lnTo>
                    <a:pt x="89865" y="1190"/>
                  </a:lnTo>
                  <a:lnTo>
                    <a:pt x="89351" y="1426"/>
                  </a:lnTo>
                  <a:lnTo>
                    <a:pt x="88836" y="1672"/>
                  </a:lnTo>
                  <a:lnTo>
                    <a:pt x="88322" y="1918"/>
                  </a:lnTo>
                  <a:lnTo>
                    <a:pt x="87304" y="2443"/>
                  </a:lnTo>
                  <a:lnTo>
                    <a:pt x="86308" y="2979"/>
                  </a:lnTo>
                  <a:lnTo>
                    <a:pt x="85312" y="3547"/>
                  </a:lnTo>
                  <a:lnTo>
                    <a:pt x="84326" y="4115"/>
                  </a:lnTo>
                  <a:lnTo>
                    <a:pt x="83362" y="4704"/>
                  </a:lnTo>
                  <a:lnTo>
                    <a:pt x="82387" y="5315"/>
                  </a:lnTo>
                  <a:lnTo>
                    <a:pt x="81433" y="5925"/>
                  </a:lnTo>
                  <a:lnTo>
                    <a:pt x="80469" y="6536"/>
                  </a:lnTo>
                  <a:lnTo>
                    <a:pt x="79526" y="7168"/>
                  </a:lnTo>
                  <a:lnTo>
                    <a:pt x="77619" y="8421"/>
                  </a:lnTo>
                  <a:lnTo>
                    <a:pt x="75723" y="9686"/>
                  </a:lnTo>
                  <a:lnTo>
                    <a:pt x="75541" y="9803"/>
                  </a:lnTo>
                  <a:lnTo>
                    <a:pt x="75370" y="9932"/>
                  </a:lnTo>
                  <a:lnTo>
                    <a:pt x="75027" y="10211"/>
                  </a:lnTo>
                  <a:lnTo>
                    <a:pt x="74695" y="10500"/>
                  </a:lnTo>
                  <a:lnTo>
                    <a:pt x="74352" y="10778"/>
                  </a:lnTo>
                  <a:lnTo>
                    <a:pt x="66177" y="17346"/>
                  </a:lnTo>
                  <a:lnTo>
                    <a:pt x="58003" y="23913"/>
                  </a:lnTo>
                  <a:lnTo>
                    <a:pt x="57714" y="24138"/>
                  </a:lnTo>
                  <a:lnTo>
                    <a:pt x="57424" y="24342"/>
                  </a:lnTo>
                  <a:lnTo>
                    <a:pt x="57124" y="24545"/>
                  </a:lnTo>
                  <a:lnTo>
                    <a:pt x="56814" y="24717"/>
                  </a:lnTo>
                  <a:lnTo>
                    <a:pt x="56503" y="24888"/>
                  </a:lnTo>
                  <a:lnTo>
                    <a:pt x="56192" y="25038"/>
                  </a:lnTo>
                  <a:lnTo>
                    <a:pt x="55871" y="25177"/>
                  </a:lnTo>
                  <a:lnTo>
                    <a:pt x="55550" y="25295"/>
                  </a:lnTo>
                  <a:lnTo>
                    <a:pt x="55217" y="25413"/>
                  </a:lnTo>
                  <a:lnTo>
                    <a:pt x="54885" y="25509"/>
                  </a:lnTo>
                  <a:lnTo>
                    <a:pt x="54543" y="25595"/>
                  </a:lnTo>
                  <a:lnTo>
                    <a:pt x="54200" y="25670"/>
                  </a:lnTo>
                  <a:lnTo>
                    <a:pt x="53846" y="25734"/>
                  </a:lnTo>
                  <a:lnTo>
                    <a:pt x="53493" y="25777"/>
                  </a:lnTo>
                  <a:lnTo>
                    <a:pt x="53128" y="25820"/>
                  </a:lnTo>
                  <a:lnTo>
                    <a:pt x="52764" y="25852"/>
                  </a:lnTo>
                  <a:lnTo>
                    <a:pt x="52132" y="25884"/>
                  </a:lnTo>
                  <a:lnTo>
                    <a:pt x="51489" y="25938"/>
                  </a:lnTo>
                  <a:lnTo>
                    <a:pt x="50857" y="25991"/>
                  </a:lnTo>
                  <a:lnTo>
                    <a:pt x="50225" y="26066"/>
                  </a:lnTo>
                  <a:lnTo>
                    <a:pt x="49593" y="26163"/>
                  </a:lnTo>
                  <a:lnTo>
                    <a:pt x="49282" y="26227"/>
                  </a:lnTo>
                  <a:lnTo>
                    <a:pt x="48972" y="26281"/>
                  </a:lnTo>
                  <a:lnTo>
                    <a:pt x="48661" y="26356"/>
                  </a:lnTo>
                  <a:lnTo>
                    <a:pt x="48361" y="26431"/>
                  </a:lnTo>
                  <a:lnTo>
                    <a:pt x="48050" y="26516"/>
                  </a:lnTo>
                  <a:lnTo>
                    <a:pt x="47750" y="26602"/>
                  </a:lnTo>
                  <a:lnTo>
                    <a:pt x="47193" y="26784"/>
                  </a:lnTo>
                  <a:lnTo>
                    <a:pt x="46636" y="26977"/>
                  </a:lnTo>
                  <a:lnTo>
                    <a:pt x="46090" y="27181"/>
                  </a:lnTo>
                  <a:lnTo>
                    <a:pt x="45543" y="27384"/>
                  </a:lnTo>
                  <a:lnTo>
                    <a:pt x="44997" y="27598"/>
                  </a:lnTo>
                  <a:lnTo>
                    <a:pt x="44461" y="27823"/>
                  </a:lnTo>
                  <a:lnTo>
                    <a:pt x="43925" y="28048"/>
                  </a:lnTo>
                  <a:lnTo>
                    <a:pt x="43390" y="28284"/>
                  </a:lnTo>
                  <a:lnTo>
                    <a:pt x="42865" y="28531"/>
                  </a:lnTo>
                  <a:lnTo>
                    <a:pt x="42340" y="28777"/>
                  </a:lnTo>
                  <a:lnTo>
                    <a:pt x="41826" y="29034"/>
                  </a:lnTo>
                  <a:lnTo>
                    <a:pt x="41301" y="29302"/>
                  </a:lnTo>
                  <a:lnTo>
                    <a:pt x="40797" y="29570"/>
                  </a:lnTo>
                  <a:lnTo>
                    <a:pt x="40283" y="29848"/>
                  </a:lnTo>
                  <a:lnTo>
                    <a:pt x="39779" y="30138"/>
                  </a:lnTo>
                  <a:lnTo>
                    <a:pt x="39276" y="30427"/>
                  </a:lnTo>
                  <a:lnTo>
                    <a:pt x="38772" y="30716"/>
                  </a:lnTo>
                  <a:lnTo>
                    <a:pt x="38279" y="31016"/>
                  </a:lnTo>
                  <a:lnTo>
                    <a:pt x="37787" y="31327"/>
                  </a:lnTo>
                  <a:lnTo>
                    <a:pt x="37305" y="31637"/>
                  </a:lnTo>
                  <a:lnTo>
                    <a:pt x="36340" y="32280"/>
                  </a:lnTo>
                  <a:lnTo>
                    <a:pt x="35387" y="32934"/>
                  </a:lnTo>
                  <a:lnTo>
                    <a:pt x="34444" y="33619"/>
                  </a:lnTo>
                  <a:lnTo>
                    <a:pt x="33512" y="34316"/>
                  </a:lnTo>
                  <a:lnTo>
                    <a:pt x="32601" y="35034"/>
                  </a:lnTo>
                  <a:lnTo>
                    <a:pt x="31701" y="35773"/>
                  </a:lnTo>
                  <a:lnTo>
                    <a:pt x="30673" y="36630"/>
                  </a:lnTo>
                  <a:lnTo>
                    <a:pt x="29666" y="37498"/>
                  </a:lnTo>
                  <a:lnTo>
                    <a:pt x="28669" y="38376"/>
                  </a:lnTo>
                  <a:lnTo>
                    <a:pt x="27684" y="39265"/>
                  </a:lnTo>
                  <a:lnTo>
                    <a:pt x="26709" y="40176"/>
                  </a:lnTo>
                  <a:lnTo>
                    <a:pt x="25745" y="41097"/>
                  </a:lnTo>
                  <a:lnTo>
                    <a:pt x="24780" y="42019"/>
                  </a:lnTo>
                  <a:lnTo>
                    <a:pt x="23838" y="42962"/>
                  </a:lnTo>
                  <a:lnTo>
                    <a:pt x="22906" y="43915"/>
                  </a:lnTo>
                  <a:lnTo>
                    <a:pt x="21984" y="44869"/>
                  </a:lnTo>
                  <a:lnTo>
                    <a:pt x="21063" y="45843"/>
                  </a:lnTo>
                  <a:lnTo>
                    <a:pt x="20152" y="46818"/>
                  </a:lnTo>
                  <a:lnTo>
                    <a:pt x="19263" y="47804"/>
                  </a:lnTo>
                  <a:lnTo>
                    <a:pt x="18363" y="48800"/>
                  </a:lnTo>
                  <a:lnTo>
                    <a:pt x="17485" y="49807"/>
                  </a:lnTo>
                  <a:lnTo>
                    <a:pt x="16617" y="50814"/>
                  </a:lnTo>
                  <a:lnTo>
                    <a:pt x="16370" y="51104"/>
                  </a:lnTo>
                  <a:lnTo>
                    <a:pt x="16135" y="51404"/>
                  </a:lnTo>
                  <a:lnTo>
                    <a:pt x="15910" y="51714"/>
                  </a:lnTo>
                  <a:lnTo>
                    <a:pt x="15695" y="52036"/>
                  </a:lnTo>
                  <a:lnTo>
                    <a:pt x="15481" y="52357"/>
                  </a:lnTo>
                  <a:lnTo>
                    <a:pt x="15288" y="52689"/>
                  </a:lnTo>
                  <a:lnTo>
                    <a:pt x="15106" y="53032"/>
                  </a:lnTo>
                  <a:lnTo>
                    <a:pt x="14935" y="53364"/>
                  </a:lnTo>
                  <a:lnTo>
                    <a:pt x="14849" y="53557"/>
                  </a:lnTo>
                  <a:lnTo>
                    <a:pt x="14774" y="53750"/>
                  </a:lnTo>
                  <a:lnTo>
                    <a:pt x="14710" y="53943"/>
                  </a:lnTo>
                  <a:lnTo>
                    <a:pt x="14656" y="54136"/>
                  </a:lnTo>
                  <a:lnTo>
                    <a:pt x="14613" y="54318"/>
                  </a:lnTo>
                  <a:lnTo>
                    <a:pt x="14581" y="54511"/>
                  </a:lnTo>
                  <a:lnTo>
                    <a:pt x="14549" y="54693"/>
                  </a:lnTo>
                  <a:lnTo>
                    <a:pt x="14538" y="54875"/>
                  </a:lnTo>
                  <a:lnTo>
                    <a:pt x="14528" y="55057"/>
                  </a:lnTo>
                  <a:lnTo>
                    <a:pt x="14538" y="55239"/>
                  </a:lnTo>
                  <a:lnTo>
                    <a:pt x="14549" y="55421"/>
                  </a:lnTo>
                  <a:lnTo>
                    <a:pt x="14571" y="55593"/>
                  </a:lnTo>
                  <a:lnTo>
                    <a:pt x="14603" y="55764"/>
                  </a:lnTo>
                  <a:lnTo>
                    <a:pt x="14646" y="55935"/>
                  </a:lnTo>
                  <a:lnTo>
                    <a:pt x="14699" y="56107"/>
                  </a:lnTo>
                  <a:lnTo>
                    <a:pt x="14763" y="56268"/>
                  </a:lnTo>
                  <a:lnTo>
                    <a:pt x="14828" y="56428"/>
                  </a:lnTo>
                  <a:lnTo>
                    <a:pt x="14913" y="56589"/>
                  </a:lnTo>
                  <a:lnTo>
                    <a:pt x="14999" y="56739"/>
                  </a:lnTo>
                  <a:lnTo>
                    <a:pt x="15095" y="56889"/>
                  </a:lnTo>
                  <a:lnTo>
                    <a:pt x="15203" y="57028"/>
                  </a:lnTo>
                  <a:lnTo>
                    <a:pt x="15310" y="57168"/>
                  </a:lnTo>
                  <a:lnTo>
                    <a:pt x="15438" y="57296"/>
                  </a:lnTo>
                  <a:lnTo>
                    <a:pt x="15567" y="57425"/>
                  </a:lnTo>
                  <a:lnTo>
                    <a:pt x="15706" y="57543"/>
                  </a:lnTo>
                  <a:lnTo>
                    <a:pt x="15856" y="57660"/>
                  </a:lnTo>
                  <a:lnTo>
                    <a:pt x="16006" y="57767"/>
                  </a:lnTo>
                  <a:lnTo>
                    <a:pt x="16178" y="57875"/>
                  </a:lnTo>
                  <a:lnTo>
                    <a:pt x="16338" y="57971"/>
                  </a:lnTo>
                  <a:lnTo>
                    <a:pt x="16520" y="58067"/>
                  </a:lnTo>
                  <a:lnTo>
                    <a:pt x="16713" y="58142"/>
                  </a:lnTo>
                  <a:lnTo>
                    <a:pt x="16906" y="58228"/>
                  </a:lnTo>
                  <a:lnTo>
                    <a:pt x="17281" y="58357"/>
                  </a:lnTo>
                  <a:lnTo>
                    <a:pt x="17667" y="58464"/>
                  </a:lnTo>
                  <a:lnTo>
                    <a:pt x="18063" y="58571"/>
                  </a:lnTo>
                  <a:lnTo>
                    <a:pt x="18460" y="58657"/>
                  </a:lnTo>
                  <a:lnTo>
                    <a:pt x="18856" y="58732"/>
                  </a:lnTo>
                  <a:lnTo>
                    <a:pt x="19263" y="58807"/>
                  </a:lnTo>
                  <a:lnTo>
                    <a:pt x="19659" y="58860"/>
                  </a:lnTo>
                  <a:lnTo>
                    <a:pt x="20067" y="58903"/>
                  </a:lnTo>
                  <a:lnTo>
                    <a:pt x="21191" y="59010"/>
                  </a:lnTo>
                  <a:lnTo>
                    <a:pt x="22338" y="59117"/>
                  </a:lnTo>
                  <a:lnTo>
                    <a:pt x="24609" y="59310"/>
                  </a:lnTo>
                  <a:lnTo>
                    <a:pt x="26880" y="59482"/>
                  </a:lnTo>
                  <a:lnTo>
                    <a:pt x="29152" y="59653"/>
                  </a:lnTo>
                  <a:lnTo>
                    <a:pt x="29430" y="59685"/>
                  </a:lnTo>
                  <a:lnTo>
                    <a:pt x="29548" y="59707"/>
                  </a:lnTo>
                  <a:lnTo>
                    <a:pt x="29666" y="59739"/>
                  </a:lnTo>
                  <a:lnTo>
                    <a:pt x="29773" y="59771"/>
                  </a:lnTo>
                  <a:lnTo>
                    <a:pt x="29880" y="59814"/>
                  </a:lnTo>
                  <a:lnTo>
                    <a:pt x="29966" y="59867"/>
                  </a:lnTo>
                  <a:lnTo>
                    <a:pt x="30062" y="59921"/>
                  </a:lnTo>
                  <a:lnTo>
                    <a:pt x="30137" y="59996"/>
                  </a:lnTo>
                  <a:lnTo>
                    <a:pt x="30212" y="60071"/>
                  </a:lnTo>
                  <a:lnTo>
                    <a:pt x="30276" y="60157"/>
                  </a:lnTo>
                  <a:lnTo>
                    <a:pt x="30341" y="60264"/>
                  </a:lnTo>
                  <a:lnTo>
                    <a:pt x="30394" y="60371"/>
                  </a:lnTo>
                  <a:lnTo>
                    <a:pt x="30437" y="60499"/>
                  </a:lnTo>
                  <a:lnTo>
                    <a:pt x="30480" y="60628"/>
                  </a:lnTo>
                  <a:lnTo>
                    <a:pt x="30512" y="60778"/>
                  </a:lnTo>
                  <a:lnTo>
                    <a:pt x="30619" y="61303"/>
                  </a:lnTo>
                  <a:lnTo>
                    <a:pt x="30748" y="61828"/>
                  </a:lnTo>
                  <a:lnTo>
                    <a:pt x="30876" y="62342"/>
                  </a:lnTo>
                  <a:lnTo>
                    <a:pt x="31016" y="62867"/>
                  </a:lnTo>
                  <a:lnTo>
                    <a:pt x="31305" y="63896"/>
                  </a:lnTo>
                  <a:lnTo>
                    <a:pt x="31434" y="64421"/>
                  </a:lnTo>
                  <a:lnTo>
                    <a:pt x="31562" y="64945"/>
                  </a:lnTo>
                  <a:lnTo>
                    <a:pt x="31573" y="65042"/>
                  </a:lnTo>
                  <a:lnTo>
                    <a:pt x="31573" y="65138"/>
                  </a:lnTo>
                  <a:lnTo>
                    <a:pt x="31551" y="65256"/>
                  </a:lnTo>
                  <a:lnTo>
                    <a:pt x="31530" y="65363"/>
                  </a:lnTo>
                  <a:lnTo>
                    <a:pt x="31487" y="65481"/>
                  </a:lnTo>
                  <a:lnTo>
                    <a:pt x="31434" y="65578"/>
                  </a:lnTo>
                  <a:lnTo>
                    <a:pt x="31369" y="65674"/>
                  </a:lnTo>
                  <a:lnTo>
                    <a:pt x="31305" y="65749"/>
                  </a:lnTo>
                  <a:lnTo>
                    <a:pt x="30523" y="66520"/>
                  </a:lnTo>
                  <a:lnTo>
                    <a:pt x="29730" y="67281"/>
                  </a:lnTo>
                  <a:lnTo>
                    <a:pt x="28927" y="68020"/>
                  </a:lnTo>
                  <a:lnTo>
                    <a:pt x="28123" y="68759"/>
                  </a:lnTo>
                  <a:lnTo>
                    <a:pt x="27737" y="69092"/>
                  </a:lnTo>
                  <a:lnTo>
                    <a:pt x="27352" y="69402"/>
                  </a:lnTo>
                  <a:lnTo>
                    <a:pt x="26977" y="69724"/>
                  </a:lnTo>
                  <a:lnTo>
                    <a:pt x="26795" y="69884"/>
                  </a:lnTo>
                  <a:lnTo>
                    <a:pt x="26623" y="70056"/>
                  </a:lnTo>
                  <a:lnTo>
                    <a:pt x="26462" y="70227"/>
                  </a:lnTo>
                  <a:lnTo>
                    <a:pt x="26323" y="70420"/>
                  </a:lnTo>
                  <a:lnTo>
                    <a:pt x="26195" y="70613"/>
                  </a:lnTo>
                  <a:lnTo>
                    <a:pt x="26088" y="70816"/>
                  </a:lnTo>
                  <a:lnTo>
                    <a:pt x="25991" y="71041"/>
                  </a:lnTo>
                  <a:lnTo>
                    <a:pt x="25959" y="71149"/>
                  </a:lnTo>
                  <a:lnTo>
                    <a:pt x="25927" y="71266"/>
                  </a:lnTo>
                  <a:lnTo>
                    <a:pt x="25905" y="71395"/>
                  </a:lnTo>
                  <a:lnTo>
                    <a:pt x="25884" y="71524"/>
                  </a:lnTo>
                  <a:lnTo>
                    <a:pt x="25873" y="71652"/>
                  </a:lnTo>
                  <a:lnTo>
                    <a:pt x="25863" y="71781"/>
                  </a:lnTo>
                  <a:lnTo>
                    <a:pt x="25498" y="71781"/>
                  </a:lnTo>
                  <a:lnTo>
                    <a:pt x="25134" y="71770"/>
                  </a:lnTo>
                  <a:lnTo>
                    <a:pt x="24438" y="71749"/>
                  </a:lnTo>
                  <a:lnTo>
                    <a:pt x="24106" y="71738"/>
                  </a:lnTo>
                  <a:lnTo>
                    <a:pt x="23773" y="71749"/>
                  </a:lnTo>
                  <a:lnTo>
                    <a:pt x="23452" y="71770"/>
                  </a:lnTo>
                  <a:lnTo>
                    <a:pt x="23141" y="71813"/>
                  </a:lnTo>
                  <a:lnTo>
                    <a:pt x="22638" y="71909"/>
                  </a:lnTo>
                  <a:lnTo>
                    <a:pt x="22145" y="72016"/>
                  </a:lnTo>
                  <a:lnTo>
                    <a:pt x="21652" y="72134"/>
                  </a:lnTo>
                  <a:lnTo>
                    <a:pt x="21149" y="72263"/>
                  </a:lnTo>
                  <a:lnTo>
                    <a:pt x="20163" y="72531"/>
                  </a:lnTo>
                  <a:lnTo>
                    <a:pt x="19177" y="72798"/>
                  </a:lnTo>
                  <a:lnTo>
                    <a:pt x="18534" y="72959"/>
                  </a:lnTo>
                  <a:lnTo>
                    <a:pt x="18224" y="73045"/>
                  </a:lnTo>
                  <a:lnTo>
                    <a:pt x="17913" y="73141"/>
                  </a:lnTo>
                  <a:lnTo>
                    <a:pt x="17774" y="73195"/>
                  </a:lnTo>
                  <a:lnTo>
                    <a:pt x="17645" y="73259"/>
                  </a:lnTo>
                  <a:lnTo>
                    <a:pt x="17517" y="73323"/>
                  </a:lnTo>
                  <a:lnTo>
                    <a:pt x="17399" y="73388"/>
                  </a:lnTo>
                  <a:lnTo>
                    <a:pt x="17281" y="73463"/>
                  </a:lnTo>
                  <a:lnTo>
                    <a:pt x="17185" y="73548"/>
                  </a:lnTo>
                  <a:lnTo>
                    <a:pt x="17088" y="73634"/>
                  </a:lnTo>
                  <a:lnTo>
                    <a:pt x="17002" y="73730"/>
                  </a:lnTo>
                  <a:lnTo>
                    <a:pt x="16927" y="73838"/>
                  </a:lnTo>
                  <a:lnTo>
                    <a:pt x="16863" y="73945"/>
                  </a:lnTo>
                  <a:lnTo>
                    <a:pt x="16810" y="74063"/>
                  </a:lnTo>
                  <a:lnTo>
                    <a:pt x="16777" y="74191"/>
                  </a:lnTo>
                  <a:lnTo>
                    <a:pt x="16745" y="74320"/>
                  </a:lnTo>
                  <a:lnTo>
                    <a:pt x="16735" y="74459"/>
                  </a:lnTo>
                  <a:lnTo>
                    <a:pt x="16735" y="74609"/>
                  </a:lnTo>
                  <a:lnTo>
                    <a:pt x="16756" y="74770"/>
                  </a:lnTo>
                  <a:lnTo>
                    <a:pt x="16777" y="74920"/>
                  </a:lnTo>
                  <a:lnTo>
                    <a:pt x="16820" y="75059"/>
                  </a:lnTo>
                  <a:lnTo>
                    <a:pt x="16863" y="75177"/>
                  </a:lnTo>
                  <a:lnTo>
                    <a:pt x="16927" y="75284"/>
                  </a:lnTo>
                  <a:lnTo>
                    <a:pt x="16992" y="75380"/>
                  </a:lnTo>
                  <a:lnTo>
                    <a:pt x="17077" y="75477"/>
                  </a:lnTo>
                  <a:lnTo>
                    <a:pt x="17163" y="75552"/>
                  </a:lnTo>
                  <a:lnTo>
                    <a:pt x="17260" y="75616"/>
                  </a:lnTo>
                  <a:lnTo>
                    <a:pt x="17356" y="75680"/>
                  </a:lnTo>
                  <a:lnTo>
                    <a:pt x="17463" y="75723"/>
                  </a:lnTo>
                  <a:lnTo>
                    <a:pt x="17581" y="75777"/>
                  </a:lnTo>
                  <a:lnTo>
                    <a:pt x="17699" y="75809"/>
                  </a:lnTo>
                  <a:lnTo>
                    <a:pt x="17817" y="75841"/>
                  </a:lnTo>
                  <a:lnTo>
                    <a:pt x="17945" y="75862"/>
                  </a:lnTo>
                  <a:lnTo>
                    <a:pt x="18213" y="75895"/>
                  </a:lnTo>
                  <a:lnTo>
                    <a:pt x="18642" y="75937"/>
                  </a:lnTo>
                  <a:lnTo>
                    <a:pt x="18706" y="76120"/>
                  </a:lnTo>
                  <a:lnTo>
                    <a:pt x="17988" y="76570"/>
                  </a:lnTo>
                  <a:lnTo>
                    <a:pt x="17260" y="77009"/>
                  </a:lnTo>
                  <a:lnTo>
                    <a:pt x="16906" y="77245"/>
                  </a:lnTo>
                  <a:lnTo>
                    <a:pt x="16553" y="77469"/>
                  </a:lnTo>
                  <a:lnTo>
                    <a:pt x="16199" y="77716"/>
                  </a:lnTo>
                  <a:lnTo>
                    <a:pt x="15856" y="77962"/>
                  </a:lnTo>
                  <a:lnTo>
                    <a:pt x="15749" y="78069"/>
                  </a:lnTo>
                  <a:lnTo>
                    <a:pt x="15642" y="78187"/>
                  </a:lnTo>
                  <a:lnTo>
                    <a:pt x="15545" y="78337"/>
                  </a:lnTo>
                  <a:lnTo>
                    <a:pt x="15460" y="78498"/>
                  </a:lnTo>
                  <a:lnTo>
                    <a:pt x="15395" y="78659"/>
                  </a:lnTo>
                  <a:lnTo>
                    <a:pt x="15353" y="78819"/>
                  </a:lnTo>
                  <a:lnTo>
                    <a:pt x="15331" y="78980"/>
                  </a:lnTo>
                  <a:lnTo>
                    <a:pt x="15331" y="79055"/>
                  </a:lnTo>
                  <a:lnTo>
                    <a:pt x="15331" y="79119"/>
                  </a:lnTo>
                  <a:lnTo>
                    <a:pt x="15353" y="79184"/>
                  </a:lnTo>
                  <a:lnTo>
                    <a:pt x="15374" y="79248"/>
                  </a:lnTo>
                  <a:lnTo>
                    <a:pt x="15395" y="79312"/>
                  </a:lnTo>
                  <a:lnTo>
                    <a:pt x="15438" y="79376"/>
                  </a:lnTo>
                  <a:lnTo>
                    <a:pt x="15535" y="79494"/>
                  </a:lnTo>
                  <a:lnTo>
                    <a:pt x="15653" y="79612"/>
                  </a:lnTo>
                  <a:lnTo>
                    <a:pt x="15781" y="79719"/>
                  </a:lnTo>
                  <a:lnTo>
                    <a:pt x="15920" y="79816"/>
                  </a:lnTo>
                  <a:lnTo>
                    <a:pt x="16060" y="79901"/>
                  </a:lnTo>
                  <a:lnTo>
                    <a:pt x="16199" y="79966"/>
                  </a:lnTo>
                  <a:lnTo>
                    <a:pt x="16360" y="80019"/>
                  </a:lnTo>
                  <a:lnTo>
                    <a:pt x="16520" y="80051"/>
                  </a:lnTo>
                  <a:lnTo>
                    <a:pt x="16692" y="80084"/>
                  </a:lnTo>
                  <a:lnTo>
                    <a:pt x="16874" y="80094"/>
                  </a:lnTo>
                  <a:lnTo>
                    <a:pt x="17227" y="80105"/>
                  </a:lnTo>
                  <a:lnTo>
                    <a:pt x="17581" y="80105"/>
                  </a:lnTo>
                  <a:lnTo>
                    <a:pt x="18010" y="80116"/>
                  </a:lnTo>
                  <a:lnTo>
                    <a:pt x="18460" y="80116"/>
                  </a:lnTo>
                  <a:lnTo>
                    <a:pt x="19499" y="80105"/>
                  </a:lnTo>
                  <a:lnTo>
                    <a:pt x="19499" y="80105"/>
                  </a:lnTo>
                  <a:lnTo>
                    <a:pt x="19284" y="80416"/>
                  </a:lnTo>
                  <a:lnTo>
                    <a:pt x="19124" y="80662"/>
                  </a:lnTo>
                  <a:lnTo>
                    <a:pt x="18984" y="80866"/>
                  </a:lnTo>
                  <a:lnTo>
                    <a:pt x="18920" y="80941"/>
                  </a:lnTo>
                  <a:lnTo>
                    <a:pt x="18845" y="81026"/>
                  </a:lnTo>
                  <a:lnTo>
                    <a:pt x="16435" y="83448"/>
                  </a:lnTo>
                  <a:lnTo>
                    <a:pt x="15835" y="84058"/>
                  </a:lnTo>
                  <a:lnTo>
                    <a:pt x="15224" y="84647"/>
                  </a:lnTo>
                  <a:lnTo>
                    <a:pt x="14603" y="85237"/>
                  </a:lnTo>
                  <a:lnTo>
                    <a:pt x="13981" y="85826"/>
                  </a:lnTo>
                  <a:lnTo>
                    <a:pt x="13253" y="86490"/>
                  </a:lnTo>
                  <a:lnTo>
                    <a:pt x="12514" y="87144"/>
                  </a:lnTo>
                  <a:lnTo>
                    <a:pt x="11024" y="88429"/>
                  </a:lnTo>
                  <a:lnTo>
                    <a:pt x="9535" y="89726"/>
                  </a:lnTo>
                  <a:lnTo>
                    <a:pt x="8785" y="90379"/>
                  </a:lnTo>
                  <a:lnTo>
                    <a:pt x="8057" y="91033"/>
                  </a:lnTo>
                  <a:lnTo>
                    <a:pt x="8003" y="91086"/>
                  </a:lnTo>
                  <a:lnTo>
                    <a:pt x="7960" y="91151"/>
                  </a:lnTo>
                  <a:lnTo>
                    <a:pt x="7864" y="91290"/>
                  </a:lnTo>
                  <a:lnTo>
                    <a:pt x="7789" y="91440"/>
                  </a:lnTo>
                  <a:lnTo>
                    <a:pt x="7735" y="91611"/>
                  </a:lnTo>
                  <a:lnTo>
                    <a:pt x="7692" y="91793"/>
                  </a:lnTo>
                  <a:lnTo>
                    <a:pt x="7671" y="91965"/>
                  </a:lnTo>
                  <a:lnTo>
                    <a:pt x="7682" y="92115"/>
                  </a:lnTo>
                  <a:lnTo>
                    <a:pt x="7692" y="92190"/>
                  </a:lnTo>
                  <a:lnTo>
                    <a:pt x="7714" y="92265"/>
                  </a:lnTo>
                  <a:lnTo>
                    <a:pt x="7735" y="92318"/>
                  </a:lnTo>
                  <a:lnTo>
                    <a:pt x="7767" y="92383"/>
                  </a:lnTo>
                  <a:lnTo>
                    <a:pt x="7810" y="92447"/>
                  </a:lnTo>
                  <a:lnTo>
                    <a:pt x="7864" y="92500"/>
                  </a:lnTo>
                  <a:lnTo>
                    <a:pt x="7982" y="92608"/>
                  </a:lnTo>
                  <a:lnTo>
                    <a:pt x="8121" y="92715"/>
                  </a:lnTo>
                  <a:lnTo>
                    <a:pt x="8271" y="92800"/>
                  </a:lnTo>
                  <a:lnTo>
                    <a:pt x="8421" y="92886"/>
                  </a:lnTo>
                  <a:lnTo>
                    <a:pt x="8582" y="92950"/>
                  </a:lnTo>
                  <a:lnTo>
                    <a:pt x="8742" y="93004"/>
                  </a:lnTo>
                  <a:lnTo>
                    <a:pt x="8860" y="93036"/>
                  </a:lnTo>
                  <a:lnTo>
                    <a:pt x="9139" y="93036"/>
                  </a:lnTo>
                  <a:lnTo>
                    <a:pt x="9278" y="93015"/>
                  </a:lnTo>
                  <a:lnTo>
                    <a:pt x="9428" y="92983"/>
                  </a:lnTo>
                  <a:lnTo>
                    <a:pt x="9567" y="92940"/>
                  </a:lnTo>
                  <a:lnTo>
                    <a:pt x="9846" y="92865"/>
                  </a:lnTo>
                  <a:lnTo>
                    <a:pt x="10617" y="92608"/>
                  </a:lnTo>
                  <a:lnTo>
                    <a:pt x="11389" y="92350"/>
                  </a:lnTo>
                  <a:lnTo>
                    <a:pt x="12160" y="92093"/>
                  </a:lnTo>
                  <a:lnTo>
                    <a:pt x="12931" y="91847"/>
                  </a:lnTo>
                  <a:lnTo>
                    <a:pt x="13928" y="91547"/>
                  </a:lnTo>
                  <a:lnTo>
                    <a:pt x="14956" y="91258"/>
                  </a:lnTo>
                  <a:lnTo>
                    <a:pt x="17174" y="90626"/>
                  </a:lnTo>
                  <a:lnTo>
                    <a:pt x="16949" y="91011"/>
                  </a:lnTo>
                  <a:lnTo>
                    <a:pt x="16777" y="91333"/>
                  </a:lnTo>
                  <a:lnTo>
                    <a:pt x="16617" y="91600"/>
                  </a:lnTo>
                  <a:lnTo>
                    <a:pt x="16456" y="91836"/>
                  </a:lnTo>
                  <a:lnTo>
                    <a:pt x="14860" y="94043"/>
                  </a:lnTo>
                  <a:lnTo>
                    <a:pt x="14056" y="95136"/>
                  </a:lnTo>
                  <a:lnTo>
                    <a:pt x="13638" y="95672"/>
                  </a:lnTo>
                  <a:lnTo>
                    <a:pt x="13221" y="96207"/>
                  </a:lnTo>
                  <a:lnTo>
                    <a:pt x="12321" y="97343"/>
                  </a:lnTo>
                  <a:lnTo>
                    <a:pt x="11442" y="98489"/>
                  </a:lnTo>
                  <a:lnTo>
                    <a:pt x="10574" y="99646"/>
                  </a:lnTo>
                  <a:lnTo>
                    <a:pt x="9728" y="100814"/>
                  </a:lnTo>
                  <a:lnTo>
                    <a:pt x="8903" y="101982"/>
                  </a:lnTo>
                  <a:lnTo>
                    <a:pt x="8089" y="103171"/>
                  </a:lnTo>
                  <a:lnTo>
                    <a:pt x="7285" y="104371"/>
                  </a:lnTo>
                  <a:lnTo>
                    <a:pt x="6503" y="105582"/>
                  </a:lnTo>
                  <a:lnTo>
                    <a:pt x="5732" y="106792"/>
                  </a:lnTo>
                  <a:lnTo>
                    <a:pt x="4971" y="108013"/>
                  </a:lnTo>
                  <a:lnTo>
                    <a:pt x="4232" y="109256"/>
                  </a:lnTo>
                  <a:lnTo>
                    <a:pt x="3503" y="110499"/>
                  </a:lnTo>
                  <a:lnTo>
                    <a:pt x="2786" y="111742"/>
                  </a:lnTo>
                  <a:lnTo>
                    <a:pt x="2079" y="113006"/>
                  </a:lnTo>
                  <a:lnTo>
                    <a:pt x="1382" y="114270"/>
                  </a:lnTo>
                  <a:lnTo>
                    <a:pt x="707" y="115545"/>
                  </a:lnTo>
                  <a:lnTo>
                    <a:pt x="493" y="115963"/>
                  </a:lnTo>
                  <a:lnTo>
                    <a:pt x="386" y="116166"/>
                  </a:lnTo>
                  <a:lnTo>
                    <a:pt x="279" y="116381"/>
                  </a:lnTo>
                  <a:lnTo>
                    <a:pt x="193" y="116595"/>
                  </a:lnTo>
                  <a:lnTo>
                    <a:pt x="118" y="116809"/>
                  </a:lnTo>
                  <a:lnTo>
                    <a:pt x="54" y="117023"/>
                  </a:lnTo>
                  <a:lnTo>
                    <a:pt x="11" y="117238"/>
                  </a:lnTo>
                  <a:lnTo>
                    <a:pt x="0" y="117431"/>
                  </a:lnTo>
                  <a:lnTo>
                    <a:pt x="11" y="117634"/>
                  </a:lnTo>
                  <a:lnTo>
                    <a:pt x="32" y="117848"/>
                  </a:lnTo>
                  <a:lnTo>
                    <a:pt x="64" y="118052"/>
                  </a:lnTo>
                  <a:lnTo>
                    <a:pt x="129" y="118255"/>
                  </a:lnTo>
                  <a:lnTo>
                    <a:pt x="204" y="118438"/>
                  </a:lnTo>
                  <a:lnTo>
                    <a:pt x="247" y="118523"/>
                  </a:lnTo>
                  <a:lnTo>
                    <a:pt x="300" y="118598"/>
                  </a:lnTo>
                  <a:lnTo>
                    <a:pt x="354" y="118673"/>
                  </a:lnTo>
                  <a:lnTo>
                    <a:pt x="407" y="118727"/>
                  </a:lnTo>
                  <a:lnTo>
                    <a:pt x="472" y="118780"/>
                  </a:lnTo>
                  <a:lnTo>
                    <a:pt x="547" y="118834"/>
                  </a:lnTo>
                  <a:lnTo>
                    <a:pt x="632" y="118877"/>
                  </a:lnTo>
                  <a:lnTo>
                    <a:pt x="718" y="118909"/>
                  </a:lnTo>
                  <a:lnTo>
                    <a:pt x="900" y="118973"/>
                  </a:lnTo>
                  <a:lnTo>
                    <a:pt x="1104" y="119016"/>
                  </a:lnTo>
                  <a:lnTo>
                    <a:pt x="1318" y="119038"/>
                  </a:lnTo>
                  <a:lnTo>
                    <a:pt x="1521" y="119038"/>
                  </a:lnTo>
                  <a:lnTo>
                    <a:pt x="1736" y="119027"/>
                  </a:lnTo>
                  <a:lnTo>
                    <a:pt x="1918" y="119005"/>
                  </a:lnTo>
                  <a:lnTo>
                    <a:pt x="2111" y="118952"/>
                  </a:lnTo>
                  <a:lnTo>
                    <a:pt x="2304" y="118888"/>
                  </a:lnTo>
                  <a:lnTo>
                    <a:pt x="2496" y="118802"/>
                  </a:lnTo>
                  <a:lnTo>
                    <a:pt x="2679" y="118705"/>
                  </a:lnTo>
                  <a:lnTo>
                    <a:pt x="2861" y="118598"/>
                  </a:lnTo>
                  <a:lnTo>
                    <a:pt x="3043" y="118480"/>
                  </a:lnTo>
                  <a:lnTo>
                    <a:pt x="3375" y="118234"/>
                  </a:lnTo>
                  <a:lnTo>
                    <a:pt x="5346" y="116723"/>
                  </a:lnTo>
                  <a:lnTo>
                    <a:pt x="7307" y="115213"/>
                  </a:lnTo>
                  <a:lnTo>
                    <a:pt x="11228" y="112181"/>
                  </a:lnTo>
                  <a:lnTo>
                    <a:pt x="11678" y="111849"/>
                  </a:lnTo>
                  <a:lnTo>
                    <a:pt x="12267" y="111420"/>
                  </a:lnTo>
                  <a:lnTo>
                    <a:pt x="12106" y="112685"/>
                  </a:lnTo>
                  <a:lnTo>
                    <a:pt x="11946" y="113884"/>
                  </a:lnTo>
                  <a:lnTo>
                    <a:pt x="11785" y="115041"/>
                  </a:lnTo>
                  <a:lnTo>
                    <a:pt x="11699" y="115609"/>
                  </a:lnTo>
                  <a:lnTo>
                    <a:pt x="11603" y="116166"/>
                  </a:lnTo>
                  <a:lnTo>
                    <a:pt x="11142" y="118802"/>
                  </a:lnTo>
                  <a:lnTo>
                    <a:pt x="10660" y="121437"/>
                  </a:lnTo>
                  <a:lnTo>
                    <a:pt x="10178" y="124062"/>
                  </a:lnTo>
                  <a:lnTo>
                    <a:pt x="9696" y="126698"/>
                  </a:lnTo>
                  <a:lnTo>
                    <a:pt x="9664" y="126966"/>
                  </a:lnTo>
                  <a:lnTo>
                    <a:pt x="9642" y="127233"/>
                  </a:lnTo>
                  <a:lnTo>
                    <a:pt x="9642" y="127362"/>
                  </a:lnTo>
                  <a:lnTo>
                    <a:pt x="9653" y="127490"/>
                  </a:lnTo>
                  <a:lnTo>
                    <a:pt x="9664" y="127619"/>
                  </a:lnTo>
                  <a:lnTo>
                    <a:pt x="9696" y="127737"/>
                  </a:lnTo>
                  <a:lnTo>
                    <a:pt x="9728" y="127865"/>
                  </a:lnTo>
                  <a:lnTo>
                    <a:pt x="9771" y="127983"/>
                  </a:lnTo>
                  <a:lnTo>
                    <a:pt x="9824" y="128090"/>
                  </a:lnTo>
                  <a:lnTo>
                    <a:pt x="9899" y="128198"/>
                  </a:lnTo>
                  <a:lnTo>
                    <a:pt x="9974" y="128305"/>
                  </a:lnTo>
                  <a:lnTo>
                    <a:pt x="10060" y="128401"/>
                  </a:lnTo>
                  <a:lnTo>
                    <a:pt x="10167" y="128498"/>
                  </a:lnTo>
                  <a:lnTo>
                    <a:pt x="10285" y="128594"/>
                  </a:lnTo>
                  <a:lnTo>
                    <a:pt x="10424" y="128669"/>
                  </a:lnTo>
                  <a:lnTo>
                    <a:pt x="10553" y="128744"/>
                  </a:lnTo>
                  <a:lnTo>
                    <a:pt x="10692" y="128787"/>
                  </a:lnTo>
                  <a:lnTo>
                    <a:pt x="10821" y="128830"/>
                  </a:lnTo>
                  <a:lnTo>
                    <a:pt x="10960" y="128840"/>
                  </a:lnTo>
                  <a:lnTo>
                    <a:pt x="11089" y="128851"/>
                  </a:lnTo>
                  <a:lnTo>
                    <a:pt x="11217" y="128840"/>
                  </a:lnTo>
                  <a:lnTo>
                    <a:pt x="11346" y="128830"/>
                  </a:lnTo>
                  <a:lnTo>
                    <a:pt x="11474" y="128798"/>
                  </a:lnTo>
                  <a:lnTo>
                    <a:pt x="11603" y="128755"/>
                  </a:lnTo>
                  <a:lnTo>
                    <a:pt x="11731" y="128712"/>
                  </a:lnTo>
                  <a:lnTo>
                    <a:pt x="11849" y="128648"/>
                  </a:lnTo>
                  <a:lnTo>
                    <a:pt x="11967" y="128583"/>
                  </a:lnTo>
                  <a:lnTo>
                    <a:pt x="12085" y="128508"/>
                  </a:lnTo>
                  <a:lnTo>
                    <a:pt x="12321" y="128348"/>
                  </a:lnTo>
                  <a:lnTo>
                    <a:pt x="13285" y="127619"/>
                  </a:lnTo>
                  <a:lnTo>
                    <a:pt x="14238" y="126880"/>
                  </a:lnTo>
                  <a:lnTo>
                    <a:pt x="15170" y="126130"/>
                  </a:lnTo>
                  <a:lnTo>
                    <a:pt x="15642" y="125744"/>
                  </a:lnTo>
                  <a:lnTo>
                    <a:pt x="16103" y="125358"/>
                  </a:lnTo>
                  <a:lnTo>
                    <a:pt x="17088" y="124501"/>
                  </a:lnTo>
                  <a:lnTo>
                    <a:pt x="18063" y="123634"/>
                  </a:lnTo>
                  <a:lnTo>
                    <a:pt x="20024" y="121909"/>
                  </a:lnTo>
                  <a:lnTo>
                    <a:pt x="21974" y="120173"/>
                  </a:lnTo>
                  <a:lnTo>
                    <a:pt x="22959" y="119316"/>
                  </a:lnTo>
                  <a:lnTo>
                    <a:pt x="23945" y="118459"/>
                  </a:lnTo>
                  <a:lnTo>
                    <a:pt x="24298" y="118159"/>
                  </a:lnTo>
                  <a:lnTo>
                    <a:pt x="24620" y="117902"/>
                  </a:lnTo>
                  <a:lnTo>
                    <a:pt x="24920" y="117688"/>
                  </a:lnTo>
                  <a:lnTo>
                    <a:pt x="25188" y="117516"/>
                  </a:lnTo>
                  <a:lnTo>
                    <a:pt x="25316" y="117441"/>
                  </a:lnTo>
                  <a:lnTo>
                    <a:pt x="25434" y="117388"/>
                  </a:lnTo>
                  <a:lnTo>
                    <a:pt x="25552" y="117334"/>
                  </a:lnTo>
                  <a:lnTo>
                    <a:pt x="25670" y="117302"/>
                  </a:lnTo>
                  <a:lnTo>
                    <a:pt x="25777" y="117281"/>
                  </a:lnTo>
                  <a:lnTo>
                    <a:pt x="25884" y="117270"/>
                  </a:lnTo>
                  <a:lnTo>
                    <a:pt x="25980" y="117270"/>
                  </a:lnTo>
                  <a:lnTo>
                    <a:pt x="26088" y="117281"/>
                  </a:lnTo>
                  <a:lnTo>
                    <a:pt x="26184" y="117302"/>
                  </a:lnTo>
                  <a:lnTo>
                    <a:pt x="26280" y="117334"/>
                  </a:lnTo>
                  <a:lnTo>
                    <a:pt x="26366" y="117388"/>
                  </a:lnTo>
                  <a:lnTo>
                    <a:pt x="26462" y="117441"/>
                  </a:lnTo>
                  <a:lnTo>
                    <a:pt x="26559" y="117516"/>
                  </a:lnTo>
                  <a:lnTo>
                    <a:pt x="26645" y="117602"/>
                  </a:lnTo>
                  <a:lnTo>
                    <a:pt x="26741" y="117698"/>
                  </a:lnTo>
                  <a:lnTo>
                    <a:pt x="26827" y="117806"/>
                  </a:lnTo>
                  <a:lnTo>
                    <a:pt x="26923" y="117923"/>
                  </a:lnTo>
                  <a:lnTo>
                    <a:pt x="27020" y="118063"/>
                  </a:lnTo>
                  <a:lnTo>
                    <a:pt x="27212" y="118373"/>
                  </a:lnTo>
                  <a:lnTo>
                    <a:pt x="27416" y="118727"/>
                  </a:lnTo>
                  <a:lnTo>
                    <a:pt x="27630" y="119145"/>
                  </a:lnTo>
                  <a:lnTo>
                    <a:pt x="28059" y="119980"/>
                  </a:lnTo>
                  <a:lnTo>
                    <a:pt x="28466" y="120827"/>
                  </a:lnTo>
                  <a:lnTo>
                    <a:pt x="28873" y="121684"/>
                  </a:lnTo>
                  <a:lnTo>
                    <a:pt x="29269" y="122530"/>
                  </a:lnTo>
                  <a:lnTo>
                    <a:pt x="30051" y="124244"/>
                  </a:lnTo>
                  <a:lnTo>
                    <a:pt x="30834" y="125958"/>
                  </a:lnTo>
                  <a:lnTo>
                    <a:pt x="31101" y="126558"/>
                  </a:lnTo>
                  <a:lnTo>
                    <a:pt x="31241" y="126858"/>
                  </a:lnTo>
                  <a:lnTo>
                    <a:pt x="31316" y="127008"/>
                  </a:lnTo>
                  <a:lnTo>
                    <a:pt x="31401" y="127148"/>
                  </a:lnTo>
                  <a:lnTo>
                    <a:pt x="31466" y="127255"/>
                  </a:lnTo>
                  <a:lnTo>
                    <a:pt x="31541" y="127362"/>
                  </a:lnTo>
                  <a:lnTo>
                    <a:pt x="31616" y="127458"/>
                  </a:lnTo>
                  <a:lnTo>
                    <a:pt x="31701" y="127544"/>
                  </a:lnTo>
                  <a:lnTo>
                    <a:pt x="31776" y="127619"/>
                  </a:lnTo>
                  <a:lnTo>
                    <a:pt x="31862" y="127694"/>
                  </a:lnTo>
                  <a:lnTo>
                    <a:pt x="31948" y="127758"/>
                  </a:lnTo>
                  <a:lnTo>
                    <a:pt x="32033" y="127823"/>
                  </a:lnTo>
                  <a:lnTo>
                    <a:pt x="32119" y="127876"/>
                  </a:lnTo>
                  <a:lnTo>
                    <a:pt x="32205" y="127919"/>
                  </a:lnTo>
                  <a:lnTo>
                    <a:pt x="32301" y="127962"/>
                  </a:lnTo>
                  <a:lnTo>
                    <a:pt x="32387" y="127983"/>
                  </a:lnTo>
                  <a:lnTo>
                    <a:pt x="32483" y="128015"/>
                  </a:lnTo>
                  <a:lnTo>
                    <a:pt x="32580" y="128026"/>
                  </a:lnTo>
                  <a:lnTo>
                    <a:pt x="32666" y="128037"/>
                  </a:lnTo>
                  <a:lnTo>
                    <a:pt x="32858" y="128037"/>
                  </a:lnTo>
                  <a:lnTo>
                    <a:pt x="32944" y="128026"/>
                  </a:lnTo>
                  <a:lnTo>
                    <a:pt x="33041" y="128005"/>
                  </a:lnTo>
                  <a:lnTo>
                    <a:pt x="33137" y="127983"/>
                  </a:lnTo>
                  <a:lnTo>
                    <a:pt x="33223" y="127951"/>
                  </a:lnTo>
                  <a:lnTo>
                    <a:pt x="33319" y="127908"/>
                  </a:lnTo>
                  <a:lnTo>
                    <a:pt x="33405" y="127865"/>
                  </a:lnTo>
                  <a:lnTo>
                    <a:pt x="33491" y="127812"/>
                  </a:lnTo>
                  <a:lnTo>
                    <a:pt x="33576" y="127748"/>
                  </a:lnTo>
                  <a:lnTo>
                    <a:pt x="33662" y="127683"/>
                  </a:lnTo>
                  <a:lnTo>
                    <a:pt x="33748" y="127598"/>
                  </a:lnTo>
                  <a:lnTo>
                    <a:pt x="33823" y="127523"/>
                  </a:lnTo>
                  <a:lnTo>
                    <a:pt x="33898" y="127426"/>
                  </a:lnTo>
                  <a:lnTo>
                    <a:pt x="33973" y="127330"/>
                  </a:lnTo>
                  <a:lnTo>
                    <a:pt x="34048" y="127233"/>
                  </a:lnTo>
                  <a:lnTo>
                    <a:pt x="34112" y="127115"/>
                  </a:lnTo>
                  <a:lnTo>
                    <a:pt x="34305" y="126773"/>
                  </a:lnTo>
                  <a:lnTo>
                    <a:pt x="34390" y="126591"/>
                  </a:lnTo>
                  <a:lnTo>
                    <a:pt x="34465" y="126408"/>
                  </a:lnTo>
                  <a:lnTo>
                    <a:pt x="34540" y="126226"/>
                  </a:lnTo>
                  <a:lnTo>
                    <a:pt x="34605" y="126044"/>
                  </a:lnTo>
                  <a:lnTo>
                    <a:pt x="34669" y="125851"/>
                  </a:lnTo>
                  <a:lnTo>
                    <a:pt x="34712" y="125669"/>
                  </a:lnTo>
                  <a:lnTo>
                    <a:pt x="35076" y="124084"/>
                  </a:lnTo>
                  <a:lnTo>
                    <a:pt x="35430" y="122509"/>
                  </a:lnTo>
                  <a:lnTo>
                    <a:pt x="35783" y="120923"/>
                  </a:lnTo>
                  <a:lnTo>
                    <a:pt x="36115" y="119338"/>
                  </a:lnTo>
                  <a:lnTo>
                    <a:pt x="36372" y="118009"/>
                  </a:lnTo>
                  <a:lnTo>
                    <a:pt x="36630" y="116681"/>
                  </a:lnTo>
                  <a:lnTo>
                    <a:pt x="37122" y="114013"/>
                  </a:lnTo>
                  <a:lnTo>
                    <a:pt x="37251" y="114195"/>
                  </a:lnTo>
                  <a:lnTo>
                    <a:pt x="37369" y="114367"/>
                  </a:lnTo>
                  <a:lnTo>
                    <a:pt x="37476" y="114549"/>
                  </a:lnTo>
                  <a:lnTo>
                    <a:pt x="37572" y="114731"/>
                  </a:lnTo>
                  <a:lnTo>
                    <a:pt x="37733" y="115084"/>
                  </a:lnTo>
                  <a:lnTo>
                    <a:pt x="37894" y="115438"/>
                  </a:lnTo>
                  <a:lnTo>
                    <a:pt x="38301" y="116316"/>
                  </a:lnTo>
                  <a:lnTo>
                    <a:pt x="38697" y="117195"/>
                  </a:lnTo>
                  <a:lnTo>
                    <a:pt x="38901" y="117623"/>
                  </a:lnTo>
                  <a:lnTo>
                    <a:pt x="39115" y="118052"/>
                  </a:lnTo>
                  <a:lnTo>
                    <a:pt x="39351" y="118480"/>
                  </a:lnTo>
                  <a:lnTo>
                    <a:pt x="39586" y="118898"/>
                  </a:lnTo>
                  <a:lnTo>
                    <a:pt x="39661" y="119005"/>
                  </a:lnTo>
                  <a:lnTo>
                    <a:pt x="39726" y="119113"/>
                  </a:lnTo>
                  <a:lnTo>
                    <a:pt x="39811" y="119209"/>
                  </a:lnTo>
                  <a:lnTo>
                    <a:pt x="39886" y="119295"/>
                  </a:lnTo>
                  <a:lnTo>
                    <a:pt x="39972" y="119380"/>
                  </a:lnTo>
                  <a:lnTo>
                    <a:pt x="40058" y="119455"/>
                  </a:lnTo>
                  <a:lnTo>
                    <a:pt x="40144" y="119520"/>
                  </a:lnTo>
                  <a:lnTo>
                    <a:pt x="40229" y="119584"/>
                  </a:lnTo>
                  <a:lnTo>
                    <a:pt x="40326" y="119638"/>
                  </a:lnTo>
                  <a:lnTo>
                    <a:pt x="40411" y="119680"/>
                  </a:lnTo>
                  <a:lnTo>
                    <a:pt x="40508" y="119713"/>
                  </a:lnTo>
                  <a:lnTo>
                    <a:pt x="40604" y="119745"/>
                  </a:lnTo>
                  <a:lnTo>
                    <a:pt x="40690" y="119777"/>
                  </a:lnTo>
                  <a:lnTo>
                    <a:pt x="40786" y="119788"/>
                  </a:lnTo>
                  <a:lnTo>
                    <a:pt x="40883" y="119798"/>
                  </a:lnTo>
                  <a:lnTo>
                    <a:pt x="41086" y="119798"/>
                  </a:lnTo>
                  <a:lnTo>
                    <a:pt x="41183" y="119788"/>
                  </a:lnTo>
                  <a:lnTo>
                    <a:pt x="41279" y="119766"/>
                  </a:lnTo>
                  <a:lnTo>
                    <a:pt x="41376" y="119745"/>
                  </a:lnTo>
                  <a:lnTo>
                    <a:pt x="41472" y="119713"/>
                  </a:lnTo>
                  <a:lnTo>
                    <a:pt x="41568" y="119670"/>
                  </a:lnTo>
                  <a:lnTo>
                    <a:pt x="41654" y="119627"/>
                  </a:lnTo>
                  <a:lnTo>
                    <a:pt x="41751" y="119573"/>
                  </a:lnTo>
                  <a:lnTo>
                    <a:pt x="41836" y="119509"/>
                  </a:lnTo>
                  <a:lnTo>
                    <a:pt x="41933" y="119445"/>
                  </a:lnTo>
                  <a:lnTo>
                    <a:pt x="42018" y="119370"/>
                  </a:lnTo>
                  <a:lnTo>
                    <a:pt x="42104" y="119284"/>
                  </a:lnTo>
                  <a:lnTo>
                    <a:pt x="42276" y="119102"/>
                  </a:lnTo>
                  <a:lnTo>
                    <a:pt x="42426" y="118888"/>
                  </a:lnTo>
                  <a:lnTo>
                    <a:pt x="42533" y="118716"/>
                  </a:lnTo>
                  <a:lnTo>
                    <a:pt x="42640" y="118534"/>
                  </a:lnTo>
                  <a:lnTo>
                    <a:pt x="42843" y="118170"/>
                  </a:lnTo>
                  <a:lnTo>
                    <a:pt x="43015" y="117795"/>
                  </a:lnTo>
                  <a:lnTo>
                    <a:pt x="43186" y="117409"/>
                  </a:lnTo>
                  <a:lnTo>
                    <a:pt x="43475" y="116745"/>
                  </a:lnTo>
                  <a:lnTo>
                    <a:pt x="43743" y="116070"/>
                  </a:lnTo>
                  <a:lnTo>
                    <a:pt x="44011" y="115395"/>
                  </a:lnTo>
                  <a:lnTo>
                    <a:pt x="44258" y="114720"/>
                  </a:lnTo>
                  <a:lnTo>
                    <a:pt x="44504" y="114045"/>
                  </a:lnTo>
                  <a:lnTo>
                    <a:pt x="44740" y="113359"/>
                  </a:lnTo>
                  <a:lnTo>
                    <a:pt x="44965" y="112674"/>
                  </a:lnTo>
                  <a:lnTo>
                    <a:pt x="45190" y="111988"/>
                  </a:lnTo>
                  <a:lnTo>
                    <a:pt x="45393" y="111292"/>
                  </a:lnTo>
                  <a:lnTo>
                    <a:pt x="45597" y="110606"/>
                  </a:lnTo>
                  <a:lnTo>
                    <a:pt x="45790" y="109910"/>
                  </a:lnTo>
                  <a:lnTo>
                    <a:pt x="45982" y="109203"/>
                  </a:lnTo>
                  <a:lnTo>
                    <a:pt x="46154" y="108506"/>
                  </a:lnTo>
                  <a:lnTo>
                    <a:pt x="46325" y="107799"/>
                  </a:lnTo>
                  <a:lnTo>
                    <a:pt x="46497" y="107103"/>
                  </a:lnTo>
                  <a:lnTo>
                    <a:pt x="46657" y="106396"/>
                  </a:lnTo>
                  <a:lnTo>
                    <a:pt x="46765" y="105892"/>
                  </a:lnTo>
                  <a:lnTo>
                    <a:pt x="46893" y="105399"/>
                  </a:lnTo>
                  <a:lnTo>
                    <a:pt x="47161" y="104371"/>
                  </a:lnTo>
                  <a:lnTo>
                    <a:pt x="47697" y="104874"/>
                  </a:lnTo>
                  <a:lnTo>
                    <a:pt x="48168" y="105303"/>
                  </a:lnTo>
                  <a:lnTo>
                    <a:pt x="48350" y="105453"/>
                  </a:lnTo>
                  <a:lnTo>
                    <a:pt x="48532" y="105582"/>
                  </a:lnTo>
                  <a:lnTo>
                    <a:pt x="48725" y="105689"/>
                  </a:lnTo>
                  <a:lnTo>
                    <a:pt x="48897" y="105764"/>
                  </a:lnTo>
                  <a:lnTo>
                    <a:pt x="49079" y="105817"/>
                  </a:lnTo>
                  <a:lnTo>
                    <a:pt x="49250" y="105849"/>
                  </a:lnTo>
                  <a:lnTo>
                    <a:pt x="49421" y="105860"/>
                  </a:lnTo>
                  <a:lnTo>
                    <a:pt x="49593" y="105839"/>
                  </a:lnTo>
                  <a:lnTo>
                    <a:pt x="49754" y="105806"/>
                  </a:lnTo>
                  <a:lnTo>
                    <a:pt x="49914" y="105742"/>
                  </a:lnTo>
                  <a:lnTo>
                    <a:pt x="50064" y="105646"/>
                  </a:lnTo>
                  <a:lnTo>
                    <a:pt x="50204" y="105539"/>
                  </a:lnTo>
                  <a:lnTo>
                    <a:pt x="50354" y="105399"/>
                  </a:lnTo>
                  <a:lnTo>
                    <a:pt x="50482" y="105239"/>
                  </a:lnTo>
                  <a:lnTo>
                    <a:pt x="50611" y="105046"/>
                  </a:lnTo>
                  <a:lnTo>
                    <a:pt x="50729" y="104842"/>
                  </a:lnTo>
                  <a:lnTo>
                    <a:pt x="50804" y="104692"/>
                  </a:lnTo>
                  <a:lnTo>
                    <a:pt x="50868" y="104542"/>
                  </a:lnTo>
                  <a:lnTo>
                    <a:pt x="50996" y="104242"/>
                  </a:lnTo>
                  <a:lnTo>
                    <a:pt x="51103" y="103932"/>
                  </a:lnTo>
                  <a:lnTo>
                    <a:pt x="51200" y="103610"/>
                  </a:lnTo>
                  <a:lnTo>
                    <a:pt x="52100" y="100771"/>
                  </a:lnTo>
                  <a:lnTo>
                    <a:pt x="53000" y="97921"/>
                  </a:lnTo>
                  <a:lnTo>
                    <a:pt x="53182" y="97354"/>
                  </a:lnTo>
                  <a:lnTo>
                    <a:pt x="53375" y="96786"/>
                  </a:lnTo>
                  <a:lnTo>
                    <a:pt x="53771" y="95639"/>
                  </a:lnTo>
                  <a:lnTo>
                    <a:pt x="53996" y="95725"/>
                  </a:lnTo>
                  <a:lnTo>
                    <a:pt x="54200" y="95789"/>
                  </a:lnTo>
                  <a:lnTo>
                    <a:pt x="54403" y="95843"/>
                  </a:lnTo>
                  <a:lnTo>
                    <a:pt x="54575" y="95875"/>
                  </a:lnTo>
                  <a:lnTo>
                    <a:pt x="54746" y="95886"/>
                  </a:lnTo>
                  <a:lnTo>
                    <a:pt x="54907" y="95886"/>
                  </a:lnTo>
                  <a:lnTo>
                    <a:pt x="55046" y="95854"/>
                  </a:lnTo>
                  <a:lnTo>
                    <a:pt x="55185" y="95811"/>
                  </a:lnTo>
                  <a:lnTo>
                    <a:pt x="55314" y="95747"/>
                  </a:lnTo>
                  <a:lnTo>
                    <a:pt x="55432" y="95661"/>
                  </a:lnTo>
                  <a:lnTo>
                    <a:pt x="55539" y="95554"/>
                  </a:lnTo>
                  <a:lnTo>
                    <a:pt x="55635" y="95425"/>
                  </a:lnTo>
                  <a:lnTo>
                    <a:pt x="55732" y="95275"/>
                  </a:lnTo>
                  <a:lnTo>
                    <a:pt x="55828" y="95114"/>
                  </a:lnTo>
                  <a:lnTo>
                    <a:pt x="55914" y="94922"/>
                  </a:lnTo>
                  <a:lnTo>
                    <a:pt x="55989" y="94707"/>
                  </a:lnTo>
                  <a:lnTo>
                    <a:pt x="56096" y="94418"/>
                  </a:lnTo>
                  <a:lnTo>
                    <a:pt x="56182" y="94118"/>
                  </a:lnTo>
                  <a:lnTo>
                    <a:pt x="56257" y="93829"/>
                  </a:lnTo>
                  <a:lnTo>
                    <a:pt x="56321" y="93529"/>
                  </a:lnTo>
                  <a:lnTo>
                    <a:pt x="56471" y="92790"/>
                  </a:lnTo>
                  <a:lnTo>
                    <a:pt x="56621" y="92050"/>
                  </a:lnTo>
                  <a:lnTo>
                    <a:pt x="56792" y="91311"/>
                  </a:lnTo>
                  <a:lnTo>
                    <a:pt x="56974" y="90583"/>
                  </a:lnTo>
                  <a:lnTo>
                    <a:pt x="57167" y="89865"/>
                  </a:lnTo>
                  <a:lnTo>
                    <a:pt x="57360" y="89136"/>
                  </a:lnTo>
                  <a:lnTo>
                    <a:pt x="57574" y="88419"/>
                  </a:lnTo>
                  <a:lnTo>
                    <a:pt x="57789" y="87701"/>
                  </a:lnTo>
                  <a:lnTo>
                    <a:pt x="58014" y="86983"/>
                  </a:lnTo>
                  <a:lnTo>
                    <a:pt x="58249" y="86276"/>
                  </a:lnTo>
                  <a:lnTo>
                    <a:pt x="58496" y="85569"/>
                  </a:lnTo>
                  <a:lnTo>
                    <a:pt x="58742" y="84851"/>
                  </a:lnTo>
                  <a:lnTo>
                    <a:pt x="59256" y="83448"/>
                  </a:lnTo>
                  <a:lnTo>
                    <a:pt x="59792" y="82033"/>
                  </a:lnTo>
                  <a:lnTo>
                    <a:pt x="59835" y="81937"/>
                  </a:lnTo>
                  <a:lnTo>
                    <a:pt x="59899" y="81830"/>
                  </a:lnTo>
                  <a:lnTo>
                    <a:pt x="59974" y="81723"/>
                  </a:lnTo>
                  <a:lnTo>
                    <a:pt x="60060" y="81626"/>
                  </a:lnTo>
                  <a:lnTo>
                    <a:pt x="60146" y="81541"/>
                  </a:lnTo>
                  <a:lnTo>
                    <a:pt x="60242" y="81466"/>
                  </a:lnTo>
                  <a:lnTo>
                    <a:pt x="60349" y="81401"/>
                  </a:lnTo>
                  <a:lnTo>
                    <a:pt x="60446" y="81348"/>
                  </a:lnTo>
                  <a:lnTo>
                    <a:pt x="60917" y="81166"/>
                  </a:lnTo>
                  <a:lnTo>
                    <a:pt x="61388" y="80983"/>
                  </a:lnTo>
                  <a:lnTo>
                    <a:pt x="62331" y="80630"/>
                  </a:lnTo>
                  <a:lnTo>
                    <a:pt x="63274" y="80276"/>
                  </a:lnTo>
                  <a:lnTo>
                    <a:pt x="63745" y="80094"/>
                  </a:lnTo>
                  <a:lnTo>
                    <a:pt x="64217" y="79901"/>
                  </a:lnTo>
                  <a:lnTo>
                    <a:pt x="64335" y="79859"/>
                  </a:lnTo>
                  <a:lnTo>
                    <a:pt x="64442" y="79826"/>
                  </a:lnTo>
                  <a:lnTo>
                    <a:pt x="64549" y="79794"/>
                  </a:lnTo>
                  <a:lnTo>
                    <a:pt x="64635" y="79784"/>
                  </a:lnTo>
                  <a:lnTo>
                    <a:pt x="64817" y="79784"/>
                  </a:lnTo>
                  <a:lnTo>
                    <a:pt x="64892" y="79805"/>
                  </a:lnTo>
                  <a:lnTo>
                    <a:pt x="64967" y="79826"/>
                  </a:lnTo>
                  <a:lnTo>
                    <a:pt x="65031" y="79869"/>
                  </a:lnTo>
                  <a:lnTo>
                    <a:pt x="65095" y="79912"/>
                  </a:lnTo>
                  <a:lnTo>
                    <a:pt x="65149" y="79966"/>
                  </a:lnTo>
                  <a:lnTo>
                    <a:pt x="65202" y="80041"/>
                  </a:lnTo>
                  <a:lnTo>
                    <a:pt x="65256" y="80116"/>
                  </a:lnTo>
                  <a:lnTo>
                    <a:pt x="65310" y="80201"/>
                  </a:lnTo>
                  <a:lnTo>
                    <a:pt x="65395" y="80416"/>
                  </a:lnTo>
                  <a:lnTo>
                    <a:pt x="66445" y="83115"/>
                  </a:lnTo>
                  <a:lnTo>
                    <a:pt x="66970" y="84455"/>
                  </a:lnTo>
                  <a:lnTo>
                    <a:pt x="67517" y="85794"/>
                  </a:lnTo>
                  <a:lnTo>
                    <a:pt x="67870" y="86694"/>
                  </a:lnTo>
                  <a:lnTo>
                    <a:pt x="68224" y="87583"/>
                  </a:lnTo>
                  <a:lnTo>
                    <a:pt x="68588" y="88483"/>
                  </a:lnTo>
                  <a:lnTo>
                    <a:pt x="68770" y="88922"/>
                  </a:lnTo>
                  <a:lnTo>
                    <a:pt x="68963" y="89361"/>
                  </a:lnTo>
                  <a:lnTo>
                    <a:pt x="69166" y="89801"/>
                  </a:lnTo>
                  <a:lnTo>
                    <a:pt x="69381" y="90229"/>
                  </a:lnTo>
                  <a:lnTo>
                    <a:pt x="69595" y="90658"/>
                  </a:lnTo>
                  <a:lnTo>
                    <a:pt x="69831" y="91076"/>
                  </a:lnTo>
                  <a:lnTo>
                    <a:pt x="70077" y="91493"/>
                  </a:lnTo>
                  <a:lnTo>
                    <a:pt x="70334" y="91900"/>
                  </a:lnTo>
                  <a:lnTo>
                    <a:pt x="70613" y="92297"/>
                  </a:lnTo>
                  <a:lnTo>
                    <a:pt x="70913" y="92693"/>
                  </a:lnTo>
                  <a:lnTo>
                    <a:pt x="71127" y="92950"/>
                  </a:lnTo>
                  <a:lnTo>
                    <a:pt x="71341" y="93175"/>
                  </a:lnTo>
                  <a:lnTo>
                    <a:pt x="71556" y="93368"/>
                  </a:lnTo>
                  <a:lnTo>
                    <a:pt x="71663" y="93454"/>
                  </a:lnTo>
                  <a:lnTo>
                    <a:pt x="71770" y="93529"/>
                  </a:lnTo>
                  <a:lnTo>
                    <a:pt x="71877" y="93593"/>
                  </a:lnTo>
                  <a:lnTo>
                    <a:pt x="71995" y="93647"/>
                  </a:lnTo>
                  <a:lnTo>
                    <a:pt x="72102" y="93700"/>
                  </a:lnTo>
                  <a:lnTo>
                    <a:pt x="72209" y="93732"/>
                  </a:lnTo>
                  <a:lnTo>
                    <a:pt x="72316" y="93765"/>
                  </a:lnTo>
                  <a:lnTo>
                    <a:pt x="72423" y="93786"/>
                  </a:lnTo>
                  <a:lnTo>
                    <a:pt x="72530" y="93807"/>
                  </a:lnTo>
                  <a:lnTo>
                    <a:pt x="72745" y="93807"/>
                  </a:lnTo>
                  <a:lnTo>
                    <a:pt x="72852" y="93797"/>
                  </a:lnTo>
                  <a:lnTo>
                    <a:pt x="72959" y="93775"/>
                  </a:lnTo>
                  <a:lnTo>
                    <a:pt x="73077" y="93743"/>
                  </a:lnTo>
                  <a:lnTo>
                    <a:pt x="73184" y="93700"/>
                  </a:lnTo>
                  <a:lnTo>
                    <a:pt x="73291" y="93657"/>
                  </a:lnTo>
                  <a:lnTo>
                    <a:pt x="73398" y="93593"/>
                  </a:lnTo>
                  <a:lnTo>
                    <a:pt x="73505" y="93529"/>
                  </a:lnTo>
                  <a:lnTo>
                    <a:pt x="73613" y="93454"/>
                  </a:lnTo>
                  <a:lnTo>
                    <a:pt x="73730" y="93379"/>
                  </a:lnTo>
                  <a:lnTo>
                    <a:pt x="73837" y="93282"/>
                  </a:lnTo>
                  <a:lnTo>
                    <a:pt x="73945" y="93186"/>
                  </a:lnTo>
                  <a:lnTo>
                    <a:pt x="74170" y="92950"/>
                  </a:lnTo>
                  <a:lnTo>
                    <a:pt x="74384" y="92693"/>
                  </a:lnTo>
                  <a:lnTo>
                    <a:pt x="75262" y="91547"/>
                  </a:lnTo>
                  <a:lnTo>
                    <a:pt x="76130" y="90390"/>
                  </a:lnTo>
                  <a:lnTo>
                    <a:pt x="76966" y="89222"/>
                  </a:lnTo>
                  <a:lnTo>
                    <a:pt x="77791" y="88044"/>
                  </a:lnTo>
                  <a:lnTo>
                    <a:pt x="78584" y="86854"/>
                  </a:lnTo>
                  <a:lnTo>
                    <a:pt x="78980" y="86254"/>
                  </a:lnTo>
                  <a:lnTo>
                    <a:pt x="79366" y="85655"/>
                  </a:lnTo>
                  <a:lnTo>
                    <a:pt x="79741" y="85044"/>
                  </a:lnTo>
                  <a:lnTo>
                    <a:pt x="80116" y="84433"/>
                  </a:lnTo>
                  <a:lnTo>
                    <a:pt x="80480" y="83823"/>
                  </a:lnTo>
                  <a:lnTo>
                    <a:pt x="80844" y="83201"/>
                  </a:lnTo>
                  <a:lnTo>
                    <a:pt x="81198" y="82580"/>
                  </a:lnTo>
                  <a:lnTo>
                    <a:pt x="81551" y="81958"/>
                  </a:lnTo>
                  <a:lnTo>
                    <a:pt x="81894" y="81326"/>
                  </a:lnTo>
                  <a:lnTo>
                    <a:pt x="82226" y="80694"/>
                  </a:lnTo>
                  <a:lnTo>
                    <a:pt x="82558" y="80062"/>
                  </a:lnTo>
                  <a:lnTo>
                    <a:pt x="82890" y="79430"/>
                  </a:lnTo>
                  <a:lnTo>
                    <a:pt x="83201" y="78787"/>
                  </a:lnTo>
                  <a:lnTo>
                    <a:pt x="83512" y="78134"/>
                  </a:lnTo>
                  <a:lnTo>
                    <a:pt x="83822" y="77491"/>
                  </a:lnTo>
                  <a:lnTo>
                    <a:pt x="84122" y="76837"/>
                  </a:lnTo>
                  <a:lnTo>
                    <a:pt x="84412" y="76173"/>
                  </a:lnTo>
                  <a:lnTo>
                    <a:pt x="84701" y="75520"/>
                  </a:lnTo>
                  <a:lnTo>
                    <a:pt x="84980" y="74845"/>
                  </a:lnTo>
                  <a:lnTo>
                    <a:pt x="85247" y="74180"/>
                  </a:lnTo>
                  <a:lnTo>
                    <a:pt x="85515" y="73506"/>
                  </a:lnTo>
                  <a:lnTo>
                    <a:pt x="85772" y="72831"/>
                  </a:lnTo>
                  <a:lnTo>
                    <a:pt x="86201" y="71652"/>
                  </a:lnTo>
                  <a:lnTo>
                    <a:pt x="86608" y="70463"/>
                  </a:lnTo>
                  <a:lnTo>
                    <a:pt x="86994" y="69284"/>
                  </a:lnTo>
                  <a:lnTo>
                    <a:pt x="87176" y="68684"/>
                  </a:lnTo>
                  <a:lnTo>
                    <a:pt x="87347" y="68085"/>
                  </a:lnTo>
                  <a:lnTo>
                    <a:pt x="87519" y="67495"/>
                  </a:lnTo>
                  <a:lnTo>
                    <a:pt x="87679" y="66895"/>
                  </a:lnTo>
                  <a:lnTo>
                    <a:pt x="87840" y="66295"/>
                  </a:lnTo>
                  <a:lnTo>
                    <a:pt x="87990" y="65695"/>
                  </a:lnTo>
                  <a:lnTo>
                    <a:pt x="88129" y="65095"/>
                  </a:lnTo>
                  <a:lnTo>
                    <a:pt x="88258" y="64496"/>
                  </a:lnTo>
                  <a:lnTo>
                    <a:pt x="88386" y="63885"/>
                  </a:lnTo>
                  <a:lnTo>
                    <a:pt x="88494" y="63285"/>
                  </a:lnTo>
                  <a:lnTo>
                    <a:pt x="88601" y="62674"/>
                  </a:lnTo>
                  <a:lnTo>
                    <a:pt x="88708" y="62064"/>
                  </a:lnTo>
                  <a:lnTo>
                    <a:pt x="88794" y="61453"/>
                  </a:lnTo>
                  <a:lnTo>
                    <a:pt x="88869" y="60842"/>
                  </a:lnTo>
                  <a:lnTo>
                    <a:pt x="88944" y="60232"/>
                  </a:lnTo>
                  <a:lnTo>
                    <a:pt x="88997" y="59610"/>
                  </a:lnTo>
                  <a:lnTo>
                    <a:pt x="89051" y="59000"/>
                  </a:lnTo>
                  <a:lnTo>
                    <a:pt x="89093" y="58378"/>
                  </a:lnTo>
                  <a:lnTo>
                    <a:pt x="89115" y="57757"/>
                  </a:lnTo>
                  <a:lnTo>
                    <a:pt x="89136" y="57135"/>
                  </a:lnTo>
                  <a:lnTo>
                    <a:pt x="89147" y="56514"/>
                  </a:lnTo>
                  <a:lnTo>
                    <a:pt x="89136" y="55882"/>
                  </a:lnTo>
                  <a:lnTo>
                    <a:pt x="89126" y="55261"/>
                  </a:lnTo>
                  <a:lnTo>
                    <a:pt x="89093" y="54628"/>
                  </a:lnTo>
                  <a:lnTo>
                    <a:pt x="89051" y="53996"/>
                  </a:lnTo>
                  <a:lnTo>
                    <a:pt x="88997" y="53364"/>
                  </a:lnTo>
                  <a:lnTo>
                    <a:pt x="88922" y="52646"/>
                  </a:lnTo>
                  <a:lnTo>
                    <a:pt x="88879" y="52304"/>
                  </a:lnTo>
                  <a:lnTo>
                    <a:pt x="88826" y="51950"/>
                  </a:lnTo>
                  <a:lnTo>
                    <a:pt x="88761" y="51607"/>
                  </a:lnTo>
                  <a:lnTo>
                    <a:pt x="88686" y="51264"/>
                  </a:lnTo>
                  <a:lnTo>
                    <a:pt x="88611" y="50922"/>
                  </a:lnTo>
                  <a:lnTo>
                    <a:pt x="88515" y="50589"/>
                  </a:lnTo>
                  <a:lnTo>
                    <a:pt x="88419" y="50257"/>
                  </a:lnTo>
                  <a:lnTo>
                    <a:pt x="88301" y="49925"/>
                  </a:lnTo>
                  <a:lnTo>
                    <a:pt x="88172" y="49604"/>
                  </a:lnTo>
                  <a:lnTo>
                    <a:pt x="88033" y="49282"/>
                  </a:lnTo>
                  <a:lnTo>
                    <a:pt x="87883" y="48972"/>
                  </a:lnTo>
                  <a:lnTo>
                    <a:pt x="87711" y="48672"/>
                  </a:lnTo>
                  <a:lnTo>
                    <a:pt x="87529" y="48372"/>
                  </a:lnTo>
                  <a:lnTo>
                    <a:pt x="87326" y="48072"/>
                  </a:lnTo>
                  <a:lnTo>
                    <a:pt x="87176" y="47836"/>
                  </a:lnTo>
                  <a:lnTo>
                    <a:pt x="87026" y="47600"/>
                  </a:lnTo>
                  <a:lnTo>
                    <a:pt x="86908" y="47365"/>
                  </a:lnTo>
                  <a:lnTo>
                    <a:pt x="86801" y="47129"/>
                  </a:lnTo>
                  <a:lnTo>
                    <a:pt x="86715" y="46893"/>
                  </a:lnTo>
                  <a:lnTo>
                    <a:pt x="86651" y="46658"/>
                  </a:lnTo>
                  <a:lnTo>
                    <a:pt x="86597" y="46422"/>
                  </a:lnTo>
                  <a:lnTo>
                    <a:pt x="86554" y="46186"/>
                  </a:lnTo>
                  <a:lnTo>
                    <a:pt x="86533" y="45940"/>
                  </a:lnTo>
                  <a:lnTo>
                    <a:pt x="86533" y="45704"/>
                  </a:lnTo>
                  <a:lnTo>
                    <a:pt x="86544" y="45458"/>
                  </a:lnTo>
                  <a:lnTo>
                    <a:pt x="86565" y="45211"/>
                  </a:lnTo>
                  <a:lnTo>
                    <a:pt x="86597" y="44954"/>
                  </a:lnTo>
                  <a:lnTo>
                    <a:pt x="86640" y="44708"/>
                  </a:lnTo>
                  <a:lnTo>
                    <a:pt x="86704" y="44451"/>
                  </a:lnTo>
                  <a:lnTo>
                    <a:pt x="86779" y="44194"/>
                  </a:lnTo>
                  <a:lnTo>
                    <a:pt x="89351" y="35719"/>
                  </a:lnTo>
                  <a:lnTo>
                    <a:pt x="90626" y="31477"/>
                  </a:lnTo>
                  <a:lnTo>
                    <a:pt x="91879" y="27234"/>
                  </a:lnTo>
                  <a:lnTo>
                    <a:pt x="92672" y="24567"/>
                  </a:lnTo>
                  <a:lnTo>
                    <a:pt x="93068" y="23227"/>
                  </a:lnTo>
                  <a:lnTo>
                    <a:pt x="93454" y="21888"/>
                  </a:lnTo>
                  <a:lnTo>
                    <a:pt x="93829" y="20549"/>
                  </a:lnTo>
                  <a:lnTo>
                    <a:pt x="94182" y="19199"/>
                  </a:lnTo>
                  <a:lnTo>
                    <a:pt x="94343" y="18524"/>
                  </a:lnTo>
                  <a:lnTo>
                    <a:pt x="94504" y="17849"/>
                  </a:lnTo>
                  <a:lnTo>
                    <a:pt x="94654" y="17174"/>
                  </a:lnTo>
                  <a:lnTo>
                    <a:pt x="94793" y="16499"/>
                  </a:lnTo>
                  <a:lnTo>
                    <a:pt x="94889" y="15964"/>
                  </a:lnTo>
                  <a:lnTo>
                    <a:pt x="94975" y="15428"/>
                  </a:lnTo>
                  <a:lnTo>
                    <a:pt x="95050" y="14892"/>
                  </a:lnTo>
                  <a:lnTo>
                    <a:pt x="95114" y="14357"/>
                  </a:lnTo>
                  <a:lnTo>
                    <a:pt x="95179" y="13821"/>
                  </a:lnTo>
                  <a:lnTo>
                    <a:pt x="95222" y="13285"/>
                  </a:lnTo>
                  <a:lnTo>
                    <a:pt x="95307" y="12203"/>
                  </a:lnTo>
                  <a:lnTo>
                    <a:pt x="95447" y="10028"/>
                  </a:lnTo>
                  <a:lnTo>
                    <a:pt x="95532" y="8946"/>
                  </a:lnTo>
                  <a:lnTo>
                    <a:pt x="95575" y="8400"/>
                  </a:lnTo>
                  <a:lnTo>
                    <a:pt x="95629" y="7864"/>
                  </a:lnTo>
                  <a:lnTo>
                    <a:pt x="95704" y="7125"/>
                  </a:lnTo>
                  <a:lnTo>
                    <a:pt x="95757" y="6397"/>
                  </a:lnTo>
                  <a:lnTo>
                    <a:pt x="95779" y="6032"/>
                  </a:lnTo>
                  <a:lnTo>
                    <a:pt x="95800" y="5668"/>
                  </a:lnTo>
                  <a:lnTo>
                    <a:pt x="95811" y="5293"/>
                  </a:lnTo>
                  <a:lnTo>
                    <a:pt x="95811" y="4929"/>
                  </a:lnTo>
                  <a:lnTo>
                    <a:pt x="95800" y="4565"/>
                  </a:lnTo>
                  <a:lnTo>
                    <a:pt x="95779" y="4211"/>
                  </a:lnTo>
                  <a:lnTo>
                    <a:pt x="95757" y="3847"/>
                  </a:lnTo>
                  <a:lnTo>
                    <a:pt x="95714" y="3483"/>
                  </a:lnTo>
                  <a:lnTo>
                    <a:pt x="95661" y="3118"/>
                  </a:lnTo>
                  <a:lnTo>
                    <a:pt x="95597" y="2754"/>
                  </a:lnTo>
                  <a:lnTo>
                    <a:pt x="95522" y="2390"/>
                  </a:lnTo>
                  <a:lnTo>
                    <a:pt x="95436" y="2026"/>
                  </a:lnTo>
                  <a:lnTo>
                    <a:pt x="95339" y="1693"/>
                  </a:lnTo>
                  <a:lnTo>
                    <a:pt x="95222" y="1393"/>
                  </a:lnTo>
                  <a:lnTo>
                    <a:pt x="95104" y="1115"/>
                  </a:lnTo>
                  <a:lnTo>
                    <a:pt x="94975" y="879"/>
                  </a:lnTo>
                  <a:lnTo>
                    <a:pt x="94900" y="772"/>
                  </a:lnTo>
                  <a:lnTo>
                    <a:pt x="94825" y="665"/>
                  </a:lnTo>
                  <a:lnTo>
                    <a:pt x="94750" y="569"/>
                  </a:lnTo>
                  <a:lnTo>
                    <a:pt x="94665" y="483"/>
                  </a:lnTo>
                  <a:lnTo>
                    <a:pt x="94579" y="408"/>
                  </a:lnTo>
                  <a:lnTo>
                    <a:pt x="94493" y="333"/>
                  </a:lnTo>
                  <a:lnTo>
                    <a:pt x="94397" y="269"/>
                  </a:lnTo>
                  <a:lnTo>
                    <a:pt x="94311" y="204"/>
                  </a:lnTo>
                  <a:lnTo>
                    <a:pt x="94204" y="161"/>
                  </a:lnTo>
                  <a:lnTo>
                    <a:pt x="94107" y="119"/>
                  </a:lnTo>
                  <a:lnTo>
                    <a:pt x="94000" y="76"/>
                  </a:lnTo>
                  <a:lnTo>
                    <a:pt x="93882" y="44"/>
                  </a:lnTo>
                  <a:lnTo>
                    <a:pt x="93765" y="22"/>
                  </a:lnTo>
                  <a:lnTo>
                    <a:pt x="93647" y="11"/>
                  </a:lnTo>
                  <a:lnTo>
                    <a:pt x="9351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01;p34">
              <a:extLst>
                <a:ext uri="{FF2B5EF4-FFF2-40B4-BE49-F238E27FC236}">
                  <a16:creationId xmlns:a16="http://schemas.microsoft.com/office/drawing/2014/main" id="{02B7D252-E6C6-37DA-73CF-D1D4B03732AD}"/>
                </a:ext>
              </a:extLst>
            </p:cNvPr>
            <p:cNvSpPr/>
            <p:nvPr/>
          </p:nvSpPr>
          <p:spPr>
            <a:xfrm rot="16604176">
              <a:off x="9821579" y="1216797"/>
              <a:ext cx="353790" cy="328049"/>
            </a:xfrm>
            <a:custGeom>
              <a:avLst/>
              <a:gdLst/>
              <a:ahLst/>
              <a:cxnLst/>
              <a:rect l="l" t="t" r="r" b="b"/>
              <a:pathLst>
                <a:path w="6612" h="6193" extrusionOk="0">
                  <a:moveTo>
                    <a:pt x="3729" y="0"/>
                  </a:moveTo>
                  <a:lnTo>
                    <a:pt x="3547" y="11"/>
                  </a:lnTo>
                  <a:lnTo>
                    <a:pt x="3365" y="43"/>
                  </a:lnTo>
                  <a:lnTo>
                    <a:pt x="3194" y="86"/>
                  </a:lnTo>
                  <a:lnTo>
                    <a:pt x="3022" y="139"/>
                  </a:lnTo>
                  <a:lnTo>
                    <a:pt x="2851" y="225"/>
                  </a:lnTo>
                  <a:lnTo>
                    <a:pt x="2679" y="311"/>
                  </a:lnTo>
                  <a:lnTo>
                    <a:pt x="2519" y="429"/>
                  </a:lnTo>
                  <a:lnTo>
                    <a:pt x="2347" y="557"/>
                  </a:lnTo>
                  <a:lnTo>
                    <a:pt x="2187" y="707"/>
                  </a:lnTo>
                  <a:lnTo>
                    <a:pt x="2112" y="793"/>
                  </a:lnTo>
                  <a:lnTo>
                    <a:pt x="2015" y="868"/>
                  </a:lnTo>
                  <a:lnTo>
                    <a:pt x="1919" y="932"/>
                  </a:lnTo>
                  <a:lnTo>
                    <a:pt x="1812" y="997"/>
                  </a:lnTo>
                  <a:lnTo>
                    <a:pt x="1597" y="1104"/>
                  </a:lnTo>
                  <a:lnTo>
                    <a:pt x="1383" y="1200"/>
                  </a:lnTo>
                  <a:lnTo>
                    <a:pt x="1179" y="1286"/>
                  </a:lnTo>
                  <a:lnTo>
                    <a:pt x="987" y="1382"/>
                  </a:lnTo>
                  <a:lnTo>
                    <a:pt x="815" y="1489"/>
                  </a:lnTo>
                  <a:lnTo>
                    <a:pt x="654" y="1618"/>
                  </a:lnTo>
                  <a:lnTo>
                    <a:pt x="515" y="1746"/>
                  </a:lnTo>
                  <a:lnTo>
                    <a:pt x="387" y="1896"/>
                  </a:lnTo>
                  <a:lnTo>
                    <a:pt x="280" y="2046"/>
                  </a:lnTo>
                  <a:lnTo>
                    <a:pt x="194" y="2207"/>
                  </a:lnTo>
                  <a:lnTo>
                    <a:pt x="119" y="2379"/>
                  </a:lnTo>
                  <a:lnTo>
                    <a:pt x="55" y="2561"/>
                  </a:lnTo>
                  <a:lnTo>
                    <a:pt x="22" y="2754"/>
                  </a:lnTo>
                  <a:lnTo>
                    <a:pt x="1" y="2946"/>
                  </a:lnTo>
                  <a:lnTo>
                    <a:pt x="1" y="3150"/>
                  </a:lnTo>
                  <a:lnTo>
                    <a:pt x="12" y="3353"/>
                  </a:lnTo>
                  <a:lnTo>
                    <a:pt x="55" y="3568"/>
                  </a:lnTo>
                  <a:lnTo>
                    <a:pt x="108" y="3782"/>
                  </a:lnTo>
                  <a:lnTo>
                    <a:pt x="151" y="3911"/>
                  </a:lnTo>
                  <a:lnTo>
                    <a:pt x="205" y="4050"/>
                  </a:lnTo>
                  <a:lnTo>
                    <a:pt x="258" y="4178"/>
                  </a:lnTo>
                  <a:lnTo>
                    <a:pt x="322" y="4307"/>
                  </a:lnTo>
                  <a:lnTo>
                    <a:pt x="472" y="4564"/>
                  </a:lnTo>
                  <a:lnTo>
                    <a:pt x="644" y="4811"/>
                  </a:lnTo>
                  <a:lnTo>
                    <a:pt x="837" y="5035"/>
                  </a:lnTo>
                  <a:lnTo>
                    <a:pt x="1040" y="5250"/>
                  </a:lnTo>
                  <a:lnTo>
                    <a:pt x="1265" y="5443"/>
                  </a:lnTo>
                  <a:lnTo>
                    <a:pt x="1501" y="5625"/>
                  </a:lnTo>
                  <a:lnTo>
                    <a:pt x="1747" y="5785"/>
                  </a:lnTo>
                  <a:lnTo>
                    <a:pt x="2004" y="5914"/>
                  </a:lnTo>
                  <a:lnTo>
                    <a:pt x="2262" y="6032"/>
                  </a:lnTo>
                  <a:lnTo>
                    <a:pt x="2401" y="6075"/>
                  </a:lnTo>
                  <a:lnTo>
                    <a:pt x="2529" y="6118"/>
                  </a:lnTo>
                  <a:lnTo>
                    <a:pt x="2669" y="6139"/>
                  </a:lnTo>
                  <a:lnTo>
                    <a:pt x="2797" y="6171"/>
                  </a:lnTo>
                  <a:lnTo>
                    <a:pt x="2926" y="6182"/>
                  </a:lnTo>
                  <a:lnTo>
                    <a:pt x="3065" y="6193"/>
                  </a:lnTo>
                  <a:lnTo>
                    <a:pt x="3194" y="6193"/>
                  </a:lnTo>
                  <a:lnTo>
                    <a:pt x="3322" y="6182"/>
                  </a:lnTo>
                  <a:lnTo>
                    <a:pt x="3451" y="6171"/>
                  </a:lnTo>
                  <a:lnTo>
                    <a:pt x="3579" y="6150"/>
                  </a:lnTo>
                  <a:lnTo>
                    <a:pt x="3879" y="6064"/>
                  </a:lnTo>
                  <a:lnTo>
                    <a:pt x="4169" y="5968"/>
                  </a:lnTo>
                  <a:lnTo>
                    <a:pt x="4458" y="5860"/>
                  </a:lnTo>
                  <a:lnTo>
                    <a:pt x="4726" y="5721"/>
                  </a:lnTo>
                  <a:lnTo>
                    <a:pt x="4993" y="5571"/>
                  </a:lnTo>
                  <a:lnTo>
                    <a:pt x="5251" y="5400"/>
                  </a:lnTo>
                  <a:lnTo>
                    <a:pt x="5368" y="5303"/>
                  </a:lnTo>
                  <a:lnTo>
                    <a:pt x="5486" y="5207"/>
                  </a:lnTo>
                  <a:lnTo>
                    <a:pt x="5593" y="5100"/>
                  </a:lnTo>
                  <a:lnTo>
                    <a:pt x="5701" y="4993"/>
                  </a:lnTo>
                  <a:lnTo>
                    <a:pt x="5808" y="4875"/>
                  </a:lnTo>
                  <a:lnTo>
                    <a:pt x="5904" y="4757"/>
                  </a:lnTo>
                  <a:lnTo>
                    <a:pt x="6001" y="4628"/>
                  </a:lnTo>
                  <a:lnTo>
                    <a:pt x="6086" y="4500"/>
                  </a:lnTo>
                  <a:lnTo>
                    <a:pt x="6161" y="4361"/>
                  </a:lnTo>
                  <a:lnTo>
                    <a:pt x="6236" y="4221"/>
                  </a:lnTo>
                  <a:lnTo>
                    <a:pt x="6311" y="4071"/>
                  </a:lnTo>
                  <a:lnTo>
                    <a:pt x="6375" y="3911"/>
                  </a:lnTo>
                  <a:lnTo>
                    <a:pt x="6429" y="3750"/>
                  </a:lnTo>
                  <a:lnTo>
                    <a:pt x="6472" y="3589"/>
                  </a:lnTo>
                  <a:lnTo>
                    <a:pt x="6515" y="3418"/>
                  </a:lnTo>
                  <a:lnTo>
                    <a:pt x="6558" y="3236"/>
                  </a:lnTo>
                  <a:lnTo>
                    <a:pt x="6579" y="3054"/>
                  </a:lnTo>
                  <a:lnTo>
                    <a:pt x="6600" y="2861"/>
                  </a:lnTo>
                  <a:lnTo>
                    <a:pt x="6611" y="2668"/>
                  </a:lnTo>
                  <a:lnTo>
                    <a:pt x="6611" y="2464"/>
                  </a:lnTo>
                  <a:lnTo>
                    <a:pt x="6600" y="2314"/>
                  </a:lnTo>
                  <a:lnTo>
                    <a:pt x="6579" y="2154"/>
                  </a:lnTo>
                  <a:lnTo>
                    <a:pt x="6536" y="2004"/>
                  </a:lnTo>
                  <a:lnTo>
                    <a:pt x="6493" y="1854"/>
                  </a:lnTo>
                  <a:lnTo>
                    <a:pt x="6440" y="1704"/>
                  </a:lnTo>
                  <a:lnTo>
                    <a:pt x="6365" y="1554"/>
                  </a:lnTo>
                  <a:lnTo>
                    <a:pt x="6290" y="1404"/>
                  </a:lnTo>
                  <a:lnTo>
                    <a:pt x="6193" y="1254"/>
                  </a:lnTo>
                  <a:lnTo>
                    <a:pt x="6086" y="1114"/>
                  </a:lnTo>
                  <a:lnTo>
                    <a:pt x="5968" y="986"/>
                  </a:lnTo>
                  <a:lnTo>
                    <a:pt x="5840" y="857"/>
                  </a:lnTo>
                  <a:lnTo>
                    <a:pt x="5701" y="729"/>
                  </a:lnTo>
                  <a:lnTo>
                    <a:pt x="5540" y="611"/>
                  </a:lnTo>
                  <a:lnTo>
                    <a:pt x="5379" y="504"/>
                  </a:lnTo>
                  <a:lnTo>
                    <a:pt x="5197" y="397"/>
                  </a:lnTo>
                  <a:lnTo>
                    <a:pt x="5015" y="300"/>
                  </a:lnTo>
                  <a:lnTo>
                    <a:pt x="4822" y="225"/>
                  </a:lnTo>
                  <a:lnTo>
                    <a:pt x="4640" y="161"/>
                  </a:lnTo>
                  <a:lnTo>
                    <a:pt x="4458" y="97"/>
                  </a:lnTo>
                  <a:lnTo>
                    <a:pt x="4265" y="54"/>
                  </a:lnTo>
                  <a:lnTo>
                    <a:pt x="4083" y="22"/>
                  </a:lnTo>
                  <a:lnTo>
                    <a:pt x="3901" y="11"/>
                  </a:lnTo>
                  <a:lnTo>
                    <a:pt x="372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02;p34">
              <a:extLst>
                <a:ext uri="{FF2B5EF4-FFF2-40B4-BE49-F238E27FC236}">
                  <a16:creationId xmlns:a16="http://schemas.microsoft.com/office/drawing/2014/main" id="{1F4F0A42-FB07-B963-C1FE-E6EB3531D0F2}"/>
                </a:ext>
              </a:extLst>
            </p:cNvPr>
            <p:cNvSpPr/>
            <p:nvPr/>
          </p:nvSpPr>
          <p:spPr>
            <a:xfrm rot="15638234">
              <a:off x="10176252" y="860140"/>
              <a:ext cx="560536" cy="649259"/>
            </a:xfrm>
            <a:custGeom>
              <a:avLst/>
              <a:gdLst/>
              <a:ahLst/>
              <a:cxnLst/>
              <a:rect l="l" t="t" r="r" b="b"/>
              <a:pathLst>
                <a:path w="20022" h="23424" extrusionOk="0">
                  <a:moveTo>
                    <a:pt x="19575" y="1"/>
                  </a:moveTo>
                  <a:lnTo>
                    <a:pt x="19432" y="36"/>
                  </a:lnTo>
                  <a:lnTo>
                    <a:pt x="19200" y="170"/>
                  </a:lnTo>
                  <a:lnTo>
                    <a:pt x="19066" y="277"/>
                  </a:lnTo>
                  <a:lnTo>
                    <a:pt x="18977" y="376"/>
                  </a:lnTo>
                  <a:lnTo>
                    <a:pt x="18843" y="635"/>
                  </a:lnTo>
                  <a:lnTo>
                    <a:pt x="18789" y="769"/>
                  </a:lnTo>
                  <a:lnTo>
                    <a:pt x="18548" y="1340"/>
                  </a:lnTo>
                  <a:lnTo>
                    <a:pt x="18030" y="2447"/>
                  </a:lnTo>
                  <a:lnTo>
                    <a:pt x="17191" y="4082"/>
                  </a:lnTo>
                  <a:lnTo>
                    <a:pt x="15941" y="6171"/>
                  </a:lnTo>
                  <a:lnTo>
                    <a:pt x="14565" y="8189"/>
                  </a:lnTo>
                  <a:lnTo>
                    <a:pt x="13824" y="9163"/>
                  </a:lnTo>
                  <a:lnTo>
                    <a:pt x="13146" y="10047"/>
                  </a:lnTo>
                  <a:lnTo>
                    <a:pt x="11726" y="11761"/>
                  </a:lnTo>
                  <a:lnTo>
                    <a:pt x="10252" y="13422"/>
                  </a:lnTo>
                  <a:lnTo>
                    <a:pt x="8725" y="15021"/>
                  </a:lnTo>
                  <a:lnTo>
                    <a:pt x="7145" y="16575"/>
                  </a:lnTo>
                  <a:lnTo>
                    <a:pt x="5510" y="18075"/>
                  </a:lnTo>
                  <a:lnTo>
                    <a:pt x="3823" y="19530"/>
                  </a:lnTo>
                  <a:lnTo>
                    <a:pt x="2090" y="20923"/>
                  </a:lnTo>
                  <a:lnTo>
                    <a:pt x="1206" y="21602"/>
                  </a:lnTo>
                  <a:lnTo>
                    <a:pt x="938" y="21807"/>
                  </a:lnTo>
                  <a:lnTo>
                    <a:pt x="411" y="22245"/>
                  </a:lnTo>
                  <a:lnTo>
                    <a:pt x="197" y="22495"/>
                  </a:lnTo>
                  <a:lnTo>
                    <a:pt x="144" y="22584"/>
                  </a:lnTo>
                  <a:lnTo>
                    <a:pt x="72" y="22790"/>
                  </a:lnTo>
                  <a:lnTo>
                    <a:pt x="27" y="23147"/>
                  </a:lnTo>
                  <a:lnTo>
                    <a:pt x="1" y="23379"/>
                  </a:lnTo>
                  <a:lnTo>
                    <a:pt x="224" y="23397"/>
                  </a:lnTo>
                  <a:lnTo>
                    <a:pt x="563" y="23424"/>
                  </a:lnTo>
                  <a:lnTo>
                    <a:pt x="769" y="23397"/>
                  </a:lnTo>
                  <a:lnTo>
                    <a:pt x="849" y="23361"/>
                  </a:lnTo>
                  <a:lnTo>
                    <a:pt x="1492" y="22977"/>
                  </a:lnTo>
                  <a:lnTo>
                    <a:pt x="2760" y="22174"/>
                  </a:lnTo>
                  <a:lnTo>
                    <a:pt x="3349" y="21727"/>
                  </a:lnTo>
                  <a:lnTo>
                    <a:pt x="4689" y="20638"/>
                  </a:lnTo>
                  <a:lnTo>
                    <a:pt x="7279" y="18361"/>
                  </a:lnTo>
                  <a:lnTo>
                    <a:pt x="9136" y="16575"/>
                  </a:lnTo>
                  <a:lnTo>
                    <a:pt x="10342" y="15342"/>
                  </a:lnTo>
                  <a:lnTo>
                    <a:pt x="11511" y="14083"/>
                  </a:lnTo>
                  <a:lnTo>
                    <a:pt x="12654" y="12788"/>
                  </a:lnTo>
                  <a:lnTo>
                    <a:pt x="13208" y="12127"/>
                  </a:lnTo>
                  <a:lnTo>
                    <a:pt x="14101" y="11047"/>
                  </a:lnTo>
                  <a:lnTo>
                    <a:pt x="15360" y="9359"/>
                  </a:lnTo>
                  <a:lnTo>
                    <a:pt x="16155" y="8216"/>
                  </a:lnTo>
                  <a:lnTo>
                    <a:pt x="16914" y="7046"/>
                  </a:lnTo>
                  <a:lnTo>
                    <a:pt x="17637" y="5850"/>
                  </a:lnTo>
                  <a:lnTo>
                    <a:pt x="18325" y="4626"/>
                  </a:lnTo>
                  <a:lnTo>
                    <a:pt x="18968" y="3376"/>
                  </a:lnTo>
                  <a:lnTo>
                    <a:pt x="19272" y="2742"/>
                  </a:lnTo>
                  <a:lnTo>
                    <a:pt x="19495" y="2224"/>
                  </a:lnTo>
                  <a:lnTo>
                    <a:pt x="19834" y="1117"/>
                  </a:lnTo>
                  <a:lnTo>
                    <a:pt x="20022" y="536"/>
                  </a:lnTo>
                  <a:lnTo>
                    <a:pt x="19923" y="376"/>
                  </a:lnTo>
                  <a:lnTo>
                    <a:pt x="19798" y="134"/>
                  </a:lnTo>
                  <a:lnTo>
                    <a:pt x="19700" y="27"/>
                  </a:lnTo>
                  <a:lnTo>
                    <a:pt x="19647" y="9"/>
                  </a:lnTo>
                  <a:lnTo>
                    <a:pt x="195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16;p34">
              <a:extLst>
                <a:ext uri="{FF2B5EF4-FFF2-40B4-BE49-F238E27FC236}">
                  <a16:creationId xmlns:a16="http://schemas.microsoft.com/office/drawing/2014/main" id="{018A108D-1B2B-1FF6-E955-B7D83BC30E3C}"/>
                </a:ext>
              </a:extLst>
            </p:cNvPr>
            <p:cNvSpPr/>
            <p:nvPr/>
          </p:nvSpPr>
          <p:spPr>
            <a:xfrm rot="15638234">
              <a:off x="8988027" y="522473"/>
              <a:ext cx="1886287" cy="1674731"/>
            </a:xfrm>
            <a:custGeom>
              <a:avLst/>
              <a:gdLst/>
              <a:ahLst/>
              <a:cxnLst/>
              <a:rect l="l" t="t" r="r" b="b"/>
              <a:pathLst>
                <a:path w="67377" h="60421" extrusionOk="0">
                  <a:moveTo>
                    <a:pt x="63957" y="0"/>
                  </a:moveTo>
                  <a:lnTo>
                    <a:pt x="63216" y="27"/>
                  </a:lnTo>
                  <a:lnTo>
                    <a:pt x="61751" y="125"/>
                  </a:lnTo>
                  <a:lnTo>
                    <a:pt x="60304" y="295"/>
                  </a:lnTo>
                  <a:lnTo>
                    <a:pt x="58858" y="527"/>
                  </a:lnTo>
                  <a:lnTo>
                    <a:pt x="57438" y="822"/>
                  </a:lnTo>
                  <a:lnTo>
                    <a:pt x="56018" y="1170"/>
                  </a:lnTo>
                  <a:lnTo>
                    <a:pt x="54616" y="1581"/>
                  </a:lnTo>
                  <a:lnTo>
                    <a:pt x="53232" y="2054"/>
                  </a:lnTo>
                  <a:lnTo>
                    <a:pt x="52544" y="2313"/>
                  </a:lnTo>
                  <a:lnTo>
                    <a:pt x="50071" y="3286"/>
                  </a:lnTo>
                  <a:lnTo>
                    <a:pt x="45150" y="5287"/>
                  </a:lnTo>
                  <a:lnTo>
                    <a:pt x="42686" y="6278"/>
                  </a:lnTo>
                  <a:lnTo>
                    <a:pt x="41516" y="6751"/>
                  </a:lnTo>
                  <a:lnTo>
                    <a:pt x="39212" y="7733"/>
                  </a:lnTo>
                  <a:lnTo>
                    <a:pt x="36935" y="8778"/>
                  </a:lnTo>
                  <a:lnTo>
                    <a:pt x="34675" y="9868"/>
                  </a:lnTo>
                  <a:lnTo>
                    <a:pt x="32452" y="11002"/>
                  </a:lnTo>
                  <a:lnTo>
                    <a:pt x="30246" y="12189"/>
                  </a:lnTo>
                  <a:lnTo>
                    <a:pt x="28058" y="13422"/>
                  </a:lnTo>
                  <a:lnTo>
                    <a:pt x="25897" y="14699"/>
                  </a:lnTo>
                  <a:lnTo>
                    <a:pt x="24826" y="15351"/>
                  </a:lnTo>
                  <a:lnTo>
                    <a:pt x="23995" y="15878"/>
                  </a:lnTo>
                  <a:lnTo>
                    <a:pt x="22352" y="16958"/>
                  </a:lnTo>
                  <a:lnTo>
                    <a:pt x="19941" y="18646"/>
                  </a:lnTo>
                  <a:lnTo>
                    <a:pt x="15244" y="22191"/>
                  </a:lnTo>
                  <a:lnTo>
                    <a:pt x="12154" y="24620"/>
                  </a:lnTo>
                  <a:lnTo>
                    <a:pt x="9734" y="26468"/>
                  </a:lnTo>
                  <a:lnTo>
                    <a:pt x="6135" y="29299"/>
                  </a:lnTo>
                  <a:lnTo>
                    <a:pt x="4403" y="30799"/>
                  </a:lnTo>
                  <a:lnTo>
                    <a:pt x="3287" y="31844"/>
                  </a:lnTo>
                  <a:lnTo>
                    <a:pt x="2751" y="32380"/>
                  </a:lnTo>
                  <a:lnTo>
                    <a:pt x="2474" y="32666"/>
                  </a:lnTo>
                  <a:lnTo>
                    <a:pt x="1965" y="33237"/>
                  </a:lnTo>
                  <a:lnTo>
                    <a:pt x="1501" y="33845"/>
                  </a:lnTo>
                  <a:lnTo>
                    <a:pt x="1081" y="34470"/>
                  </a:lnTo>
                  <a:lnTo>
                    <a:pt x="724" y="35122"/>
                  </a:lnTo>
                  <a:lnTo>
                    <a:pt x="429" y="35809"/>
                  </a:lnTo>
                  <a:lnTo>
                    <a:pt x="206" y="36533"/>
                  </a:lnTo>
                  <a:lnTo>
                    <a:pt x="63" y="37283"/>
                  </a:lnTo>
                  <a:lnTo>
                    <a:pt x="27" y="37667"/>
                  </a:lnTo>
                  <a:lnTo>
                    <a:pt x="0" y="38086"/>
                  </a:lnTo>
                  <a:lnTo>
                    <a:pt x="18" y="38917"/>
                  </a:lnTo>
                  <a:lnTo>
                    <a:pt x="108" y="39738"/>
                  </a:lnTo>
                  <a:lnTo>
                    <a:pt x="241" y="40551"/>
                  </a:lnTo>
                  <a:lnTo>
                    <a:pt x="518" y="41765"/>
                  </a:lnTo>
                  <a:lnTo>
                    <a:pt x="965" y="43373"/>
                  </a:lnTo>
                  <a:lnTo>
                    <a:pt x="1188" y="44168"/>
                  </a:lnTo>
                  <a:lnTo>
                    <a:pt x="1215" y="44239"/>
                  </a:lnTo>
                  <a:lnTo>
                    <a:pt x="1340" y="44373"/>
                  </a:lnTo>
                  <a:lnTo>
                    <a:pt x="1608" y="44552"/>
                  </a:lnTo>
                  <a:lnTo>
                    <a:pt x="1777" y="44668"/>
                  </a:lnTo>
                  <a:lnTo>
                    <a:pt x="1840" y="44498"/>
                  </a:lnTo>
                  <a:lnTo>
                    <a:pt x="1947" y="44230"/>
                  </a:lnTo>
                  <a:lnTo>
                    <a:pt x="1983" y="44060"/>
                  </a:lnTo>
                  <a:lnTo>
                    <a:pt x="1974" y="43980"/>
                  </a:lnTo>
                  <a:lnTo>
                    <a:pt x="1876" y="43221"/>
                  </a:lnTo>
                  <a:lnTo>
                    <a:pt x="1643" y="41703"/>
                  </a:lnTo>
                  <a:lnTo>
                    <a:pt x="1501" y="40953"/>
                  </a:lnTo>
                  <a:lnTo>
                    <a:pt x="1402" y="40435"/>
                  </a:lnTo>
                  <a:lnTo>
                    <a:pt x="1286" y="39426"/>
                  </a:lnTo>
                  <a:lnTo>
                    <a:pt x="1268" y="38444"/>
                  </a:lnTo>
                  <a:lnTo>
                    <a:pt x="1349" y="37479"/>
                  </a:lnTo>
                  <a:lnTo>
                    <a:pt x="1554" y="36550"/>
                  </a:lnTo>
                  <a:lnTo>
                    <a:pt x="1885" y="35657"/>
                  </a:lnTo>
                  <a:lnTo>
                    <a:pt x="2358" y="34800"/>
                  </a:lnTo>
                  <a:lnTo>
                    <a:pt x="2974" y="33987"/>
                  </a:lnTo>
                  <a:lnTo>
                    <a:pt x="3340" y="33603"/>
                  </a:lnTo>
                  <a:lnTo>
                    <a:pt x="4849" y="32103"/>
                  </a:lnTo>
                  <a:lnTo>
                    <a:pt x="7162" y="29898"/>
                  </a:lnTo>
                  <a:lnTo>
                    <a:pt x="8770" y="28513"/>
                  </a:lnTo>
                  <a:lnTo>
                    <a:pt x="9600" y="27853"/>
                  </a:lnTo>
                  <a:lnTo>
                    <a:pt x="11288" y="26558"/>
                  </a:lnTo>
                  <a:lnTo>
                    <a:pt x="14690" y="23986"/>
                  </a:lnTo>
                  <a:lnTo>
                    <a:pt x="18137" y="21468"/>
                  </a:lnTo>
                  <a:lnTo>
                    <a:pt x="21620" y="19003"/>
                  </a:lnTo>
                  <a:lnTo>
                    <a:pt x="23379" y="17797"/>
                  </a:lnTo>
                  <a:lnTo>
                    <a:pt x="24906" y="16779"/>
                  </a:lnTo>
                  <a:lnTo>
                    <a:pt x="28040" y="14860"/>
                  </a:lnTo>
                  <a:lnTo>
                    <a:pt x="31228" y="13074"/>
                  </a:lnTo>
                  <a:lnTo>
                    <a:pt x="34479" y="11395"/>
                  </a:lnTo>
                  <a:lnTo>
                    <a:pt x="37783" y="9805"/>
                  </a:lnTo>
                  <a:lnTo>
                    <a:pt x="41114" y="8287"/>
                  </a:lnTo>
                  <a:lnTo>
                    <a:pt x="46159" y="6090"/>
                  </a:lnTo>
                  <a:lnTo>
                    <a:pt x="49535" y="4670"/>
                  </a:lnTo>
                  <a:lnTo>
                    <a:pt x="50205" y="4385"/>
                  </a:lnTo>
                  <a:lnTo>
                    <a:pt x="51562" y="3867"/>
                  </a:lnTo>
                  <a:lnTo>
                    <a:pt x="52919" y="3385"/>
                  </a:lnTo>
                  <a:lnTo>
                    <a:pt x="54295" y="2956"/>
                  </a:lnTo>
                  <a:lnTo>
                    <a:pt x="55679" y="2572"/>
                  </a:lnTo>
                  <a:lnTo>
                    <a:pt x="57081" y="2242"/>
                  </a:lnTo>
                  <a:lnTo>
                    <a:pt x="58492" y="1956"/>
                  </a:lnTo>
                  <a:lnTo>
                    <a:pt x="59920" y="1741"/>
                  </a:lnTo>
                  <a:lnTo>
                    <a:pt x="60644" y="1652"/>
                  </a:lnTo>
                  <a:lnTo>
                    <a:pt x="61296" y="1572"/>
                  </a:lnTo>
                  <a:lnTo>
                    <a:pt x="62599" y="1420"/>
                  </a:lnTo>
                  <a:lnTo>
                    <a:pt x="63591" y="1393"/>
                  </a:lnTo>
                  <a:lnTo>
                    <a:pt x="64251" y="1456"/>
                  </a:lnTo>
                  <a:lnTo>
                    <a:pt x="64912" y="1581"/>
                  </a:lnTo>
                  <a:lnTo>
                    <a:pt x="65573" y="1804"/>
                  </a:lnTo>
                  <a:lnTo>
                    <a:pt x="65904" y="1965"/>
                  </a:lnTo>
                  <a:lnTo>
                    <a:pt x="65850" y="2384"/>
                  </a:lnTo>
                  <a:lnTo>
                    <a:pt x="65698" y="3197"/>
                  </a:lnTo>
                  <a:lnTo>
                    <a:pt x="65395" y="4394"/>
                  </a:lnTo>
                  <a:lnTo>
                    <a:pt x="64859" y="5939"/>
                  </a:lnTo>
                  <a:lnTo>
                    <a:pt x="64189" y="7439"/>
                  </a:lnTo>
                  <a:lnTo>
                    <a:pt x="63823" y="8171"/>
                  </a:lnTo>
                  <a:lnTo>
                    <a:pt x="61948" y="11904"/>
                  </a:lnTo>
                  <a:lnTo>
                    <a:pt x="60090" y="15645"/>
                  </a:lnTo>
                  <a:lnTo>
                    <a:pt x="59242" y="17333"/>
                  </a:lnTo>
                  <a:lnTo>
                    <a:pt x="57527" y="20700"/>
                  </a:lnTo>
                  <a:lnTo>
                    <a:pt x="56616" y="22352"/>
                  </a:lnTo>
                  <a:lnTo>
                    <a:pt x="56304" y="22905"/>
                  </a:lnTo>
                  <a:lnTo>
                    <a:pt x="55634" y="23977"/>
                  </a:lnTo>
                  <a:lnTo>
                    <a:pt x="54580" y="25558"/>
                  </a:lnTo>
                  <a:lnTo>
                    <a:pt x="53884" y="26620"/>
                  </a:lnTo>
                  <a:lnTo>
                    <a:pt x="52776" y="28344"/>
                  </a:lnTo>
                  <a:lnTo>
                    <a:pt x="51044" y="30898"/>
                  </a:lnTo>
                  <a:lnTo>
                    <a:pt x="50089" y="32103"/>
                  </a:lnTo>
                  <a:lnTo>
                    <a:pt x="49410" y="32871"/>
                  </a:lnTo>
                  <a:lnTo>
                    <a:pt x="49044" y="33237"/>
                  </a:lnTo>
                  <a:lnTo>
                    <a:pt x="48999" y="33291"/>
                  </a:lnTo>
                  <a:lnTo>
                    <a:pt x="48954" y="33353"/>
                  </a:lnTo>
                  <a:lnTo>
                    <a:pt x="45472" y="37327"/>
                  </a:lnTo>
                  <a:lnTo>
                    <a:pt x="38515" y="45284"/>
                  </a:lnTo>
                  <a:lnTo>
                    <a:pt x="35006" y="49231"/>
                  </a:lnTo>
                  <a:lnTo>
                    <a:pt x="34095" y="50240"/>
                  </a:lnTo>
                  <a:lnTo>
                    <a:pt x="32238" y="52222"/>
                  </a:lnTo>
                  <a:lnTo>
                    <a:pt x="30300" y="54116"/>
                  </a:lnTo>
                  <a:lnTo>
                    <a:pt x="28773" y="55464"/>
                  </a:lnTo>
                  <a:lnTo>
                    <a:pt x="27719" y="56321"/>
                  </a:lnTo>
                  <a:lnTo>
                    <a:pt x="27183" y="56732"/>
                  </a:lnTo>
                  <a:lnTo>
                    <a:pt x="26701" y="57080"/>
                  </a:lnTo>
                  <a:lnTo>
                    <a:pt x="25710" y="57688"/>
                  </a:lnTo>
                  <a:lnTo>
                    <a:pt x="24683" y="58179"/>
                  </a:lnTo>
                  <a:lnTo>
                    <a:pt x="23638" y="58554"/>
                  </a:lnTo>
                  <a:lnTo>
                    <a:pt x="22557" y="58822"/>
                  </a:lnTo>
                  <a:lnTo>
                    <a:pt x="21450" y="58965"/>
                  </a:lnTo>
                  <a:lnTo>
                    <a:pt x="20307" y="58991"/>
                  </a:lnTo>
                  <a:lnTo>
                    <a:pt x="19146" y="58902"/>
                  </a:lnTo>
                  <a:lnTo>
                    <a:pt x="18557" y="58804"/>
                  </a:lnTo>
                  <a:lnTo>
                    <a:pt x="18084" y="58714"/>
                  </a:lnTo>
                  <a:lnTo>
                    <a:pt x="17173" y="58482"/>
                  </a:lnTo>
                  <a:lnTo>
                    <a:pt x="16289" y="58179"/>
                  </a:lnTo>
                  <a:lnTo>
                    <a:pt x="15422" y="57830"/>
                  </a:lnTo>
                  <a:lnTo>
                    <a:pt x="14154" y="57241"/>
                  </a:lnTo>
                  <a:lnTo>
                    <a:pt x="12502" y="56357"/>
                  </a:lnTo>
                  <a:lnTo>
                    <a:pt x="11681" y="55902"/>
                  </a:lnTo>
                  <a:lnTo>
                    <a:pt x="11565" y="55821"/>
                  </a:lnTo>
                  <a:lnTo>
                    <a:pt x="11466" y="55723"/>
                  </a:lnTo>
                  <a:lnTo>
                    <a:pt x="11118" y="55384"/>
                  </a:lnTo>
                  <a:lnTo>
                    <a:pt x="10422" y="54687"/>
                  </a:lnTo>
                  <a:lnTo>
                    <a:pt x="10047" y="54375"/>
                  </a:lnTo>
                  <a:lnTo>
                    <a:pt x="9475" y="53946"/>
                  </a:lnTo>
                  <a:lnTo>
                    <a:pt x="8323" y="53062"/>
                  </a:lnTo>
                  <a:lnTo>
                    <a:pt x="7493" y="52365"/>
                  </a:lnTo>
                  <a:lnTo>
                    <a:pt x="6975" y="51874"/>
                  </a:lnTo>
                  <a:lnTo>
                    <a:pt x="6492" y="51338"/>
                  </a:lnTo>
                  <a:lnTo>
                    <a:pt x="6046" y="50767"/>
                  </a:lnTo>
                  <a:lnTo>
                    <a:pt x="5850" y="50454"/>
                  </a:lnTo>
                  <a:lnTo>
                    <a:pt x="5269" y="49499"/>
                  </a:lnTo>
                  <a:lnTo>
                    <a:pt x="4180" y="47534"/>
                  </a:lnTo>
                  <a:lnTo>
                    <a:pt x="3608" y="46570"/>
                  </a:lnTo>
                  <a:lnTo>
                    <a:pt x="3555" y="46489"/>
                  </a:lnTo>
                  <a:lnTo>
                    <a:pt x="3385" y="46364"/>
                  </a:lnTo>
                  <a:lnTo>
                    <a:pt x="3072" y="46204"/>
                  </a:lnTo>
                  <a:lnTo>
                    <a:pt x="2876" y="46096"/>
                  </a:lnTo>
                  <a:lnTo>
                    <a:pt x="2813" y="46320"/>
                  </a:lnTo>
                  <a:lnTo>
                    <a:pt x="2697" y="46659"/>
                  </a:lnTo>
                  <a:lnTo>
                    <a:pt x="2679" y="46864"/>
                  </a:lnTo>
                  <a:lnTo>
                    <a:pt x="2697" y="46945"/>
                  </a:lnTo>
                  <a:lnTo>
                    <a:pt x="3037" y="47757"/>
                  </a:lnTo>
                  <a:lnTo>
                    <a:pt x="3760" y="49347"/>
                  </a:lnTo>
                  <a:lnTo>
                    <a:pt x="4180" y="50106"/>
                  </a:lnTo>
                  <a:lnTo>
                    <a:pt x="4439" y="50561"/>
                  </a:lnTo>
                  <a:lnTo>
                    <a:pt x="5019" y="51419"/>
                  </a:lnTo>
                  <a:lnTo>
                    <a:pt x="5653" y="52231"/>
                  </a:lnTo>
                  <a:lnTo>
                    <a:pt x="6323" y="53008"/>
                  </a:lnTo>
                  <a:lnTo>
                    <a:pt x="7403" y="54116"/>
                  </a:lnTo>
                  <a:lnTo>
                    <a:pt x="8921" y="55491"/>
                  </a:lnTo>
                  <a:lnTo>
                    <a:pt x="9689" y="56152"/>
                  </a:lnTo>
                  <a:lnTo>
                    <a:pt x="10038" y="56428"/>
                  </a:lnTo>
                  <a:lnTo>
                    <a:pt x="10761" y="56946"/>
                  </a:lnTo>
                  <a:lnTo>
                    <a:pt x="11520" y="57420"/>
                  </a:lnTo>
                  <a:lnTo>
                    <a:pt x="12324" y="57857"/>
                  </a:lnTo>
                  <a:lnTo>
                    <a:pt x="13556" y="58456"/>
                  </a:lnTo>
                  <a:lnTo>
                    <a:pt x="15244" y="59179"/>
                  </a:lnTo>
                  <a:lnTo>
                    <a:pt x="16083" y="59527"/>
                  </a:lnTo>
                  <a:lnTo>
                    <a:pt x="16610" y="59724"/>
                  </a:lnTo>
                  <a:lnTo>
                    <a:pt x="17700" y="60027"/>
                  </a:lnTo>
                  <a:lnTo>
                    <a:pt x="18834" y="60233"/>
                  </a:lnTo>
                  <a:lnTo>
                    <a:pt x="19977" y="60358"/>
                  </a:lnTo>
                  <a:lnTo>
                    <a:pt x="20539" y="60393"/>
                  </a:lnTo>
                  <a:lnTo>
                    <a:pt x="21236" y="60420"/>
                  </a:lnTo>
                  <a:lnTo>
                    <a:pt x="22575" y="60349"/>
                  </a:lnTo>
                  <a:lnTo>
                    <a:pt x="23879" y="60134"/>
                  </a:lnTo>
                  <a:lnTo>
                    <a:pt x="25120" y="59777"/>
                  </a:lnTo>
                  <a:lnTo>
                    <a:pt x="26317" y="59295"/>
                  </a:lnTo>
                  <a:lnTo>
                    <a:pt x="27460" y="58679"/>
                  </a:lnTo>
                  <a:lnTo>
                    <a:pt x="28549" y="57947"/>
                  </a:lnTo>
                  <a:lnTo>
                    <a:pt x="29585" y="57089"/>
                  </a:lnTo>
                  <a:lnTo>
                    <a:pt x="30085" y="56625"/>
                  </a:lnTo>
                  <a:lnTo>
                    <a:pt x="32121" y="54625"/>
                  </a:lnTo>
                  <a:lnTo>
                    <a:pt x="35131" y="51571"/>
                  </a:lnTo>
                  <a:lnTo>
                    <a:pt x="37095" y="49499"/>
                  </a:lnTo>
                  <a:lnTo>
                    <a:pt x="38060" y="48445"/>
                  </a:lnTo>
                  <a:lnTo>
                    <a:pt x="39301" y="47079"/>
                  </a:lnTo>
                  <a:lnTo>
                    <a:pt x="41739" y="44302"/>
                  </a:lnTo>
                  <a:lnTo>
                    <a:pt x="45365" y="40104"/>
                  </a:lnTo>
                  <a:lnTo>
                    <a:pt x="47785" y="37309"/>
                  </a:lnTo>
                  <a:lnTo>
                    <a:pt x="48821" y="36113"/>
                  </a:lnTo>
                  <a:lnTo>
                    <a:pt x="50857" y="33684"/>
                  </a:lnTo>
                  <a:lnTo>
                    <a:pt x="52821" y="31192"/>
                  </a:lnTo>
                  <a:lnTo>
                    <a:pt x="54223" y="29264"/>
                  </a:lnTo>
                  <a:lnTo>
                    <a:pt x="55116" y="27951"/>
                  </a:lnTo>
                  <a:lnTo>
                    <a:pt x="55554" y="27281"/>
                  </a:lnTo>
                  <a:lnTo>
                    <a:pt x="56384" y="25986"/>
                  </a:lnTo>
                  <a:lnTo>
                    <a:pt x="58009" y="23388"/>
                  </a:lnTo>
                  <a:lnTo>
                    <a:pt x="59554" y="20744"/>
                  </a:lnTo>
                  <a:lnTo>
                    <a:pt x="60617" y="18699"/>
                  </a:lnTo>
                  <a:lnTo>
                    <a:pt x="61269" y="17315"/>
                  </a:lnTo>
                  <a:lnTo>
                    <a:pt x="61581" y="16610"/>
                  </a:lnTo>
                  <a:lnTo>
                    <a:pt x="62153" y="15297"/>
                  </a:lnTo>
                  <a:lnTo>
                    <a:pt x="63376" y="12725"/>
                  </a:lnTo>
                  <a:lnTo>
                    <a:pt x="64010" y="11448"/>
                  </a:lnTo>
                  <a:lnTo>
                    <a:pt x="64582" y="10323"/>
                  </a:lnTo>
                  <a:lnTo>
                    <a:pt x="65439" y="8653"/>
                  </a:lnTo>
                  <a:lnTo>
                    <a:pt x="65975" y="7519"/>
                  </a:lnTo>
                  <a:lnTo>
                    <a:pt x="66457" y="6367"/>
                  </a:lnTo>
                  <a:lnTo>
                    <a:pt x="66859" y="5197"/>
                  </a:lnTo>
                  <a:lnTo>
                    <a:pt x="67163" y="3983"/>
                  </a:lnTo>
                  <a:lnTo>
                    <a:pt x="67341" y="2715"/>
                  </a:lnTo>
                  <a:lnTo>
                    <a:pt x="67377" y="2063"/>
                  </a:lnTo>
                  <a:lnTo>
                    <a:pt x="67377" y="1750"/>
                  </a:lnTo>
                  <a:lnTo>
                    <a:pt x="67297" y="1349"/>
                  </a:lnTo>
                  <a:lnTo>
                    <a:pt x="67207" y="1107"/>
                  </a:lnTo>
                  <a:lnTo>
                    <a:pt x="67082" y="911"/>
                  </a:lnTo>
                  <a:lnTo>
                    <a:pt x="66913" y="750"/>
                  </a:lnTo>
                  <a:lnTo>
                    <a:pt x="66698" y="625"/>
                  </a:lnTo>
                  <a:lnTo>
                    <a:pt x="66430" y="536"/>
                  </a:lnTo>
                  <a:lnTo>
                    <a:pt x="66279" y="518"/>
                  </a:lnTo>
                  <a:lnTo>
                    <a:pt x="66046" y="447"/>
                  </a:lnTo>
                  <a:lnTo>
                    <a:pt x="65814" y="366"/>
                  </a:lnTo>
                  <a:lnTo>
                    <a:pt x="65350" y="250"/>
                  </a:lnTo>
                  <a:lnTo>
                    <a:pt x="64653" y="72"/>
                  </a:lnTo>
                  <a:lnTo>
                    <a:pt x="64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23;p34">
              <a:extLst>
                <a:ext uri="{FF2B5EF4-FFF2-40B4-BE49-F238E27FC236}">
                  <a16:creationId xmlns:a16="http://schemas.microsoft.com/office/drawing/2014/main" id="{F2F09385-F578-C444-A19D-2369F5CD1B96}"/>
                </a:ext>
              </a:extLst>
            </p:cNvPr>
            <p:cNvSpPr/>
            <p:nvPr/>
          </p:nvSpPr>
          <p:spPr>
            <a:xfrm rot="15638234">
              <a:off x="10676842" y="2012677"/>
              <a:ext cx="642788" cy="586174"/>
            </a:xfrm>
            <a:custGeom>
              <a:avLst/>
              <a:gdLst/>
              <a:ahLst/>
              <a:cxnLst/>
              <a:rect l="l" t="t" r="r" b="b"/>
              <a:pathLst>
                <a:path w="22960" h="21148" extrusionOk="0">
                  <a:moveTo>
                    <a:pt x="11565" y="1"/>
                  </a:moveTo>
                  <a:lnTo>
                    <a:pt x="9993" y="63"/>
                  </a:lnTo>
                  <a:lnTo>
                    <a:pt x="9216" y="144"/>
                  </a:lnTo>
                  <a:lnTo>
                    <a:pt x="9064" y="171"/>
                  </a:lnTo>
                  <a:lnTo>
                    <a:pt x="8805" y="269"/>
                  </a:lnTo>
                  <a:lnTo>
                    <a:pt x="8618" y="421"/>
                  </a:lnTo>
                  <a:lnTo>
                    <a:pt x="8484" y="617"/>
                  </a:lnTo>
                  <a:lnTo>
                    <a:pt x="8412" y="840"/>
                  </a:lnTo>
                  <a:lnTo>
                    <a:pt x="8403" y="1082"/>
                  </a:lnTo>
                  <a:lnTo>
                    <a:pt x="8466" y="1340"/>
                  </a:lnTo>
                  <a:lnTo>
                    <a:pt x="8609" y="1582"/>
                  </a:lnTo>
                  <a:lnTo>
                    <a:pt x="8707" y="1707"/>
                  </a:lnTo>
                  <a:lnTo>
                    <a:pt x="8877" y="1885"/>
                  </a:lnTo>
                  <a:lnTo>
                    <a:pt x="9261" y="2207"/>
                  </a:lnTo>
                  <a:lnTo>
                    <a:pt x="9475" y="2341"/>
                  </a:lnTo>
                  <a:lnTo>
                    <a:pt x="11038" y="3260"/>
                  </a:lnTo>
                  <a:lnTo>
                    <a:pt x="12609" y="4180"/>
                  </a:lnTo>
                  <a:lnTo>
                    <a:pt x="12975" y="4403"/>
                  </a:lnTo>
                  <a:lnTo>
                    <a:pt x="13502" y="4761"/>
                  </a:lnTo>
                  <a:lnTo>
                    <a:pt x="10520" y="6100"/>
                  </a:lnTo>
                  <a:lnTo>
                    <a:pt x="7725" y="7368"/>
                  </a:lnTo>
                  <a:lnTo>
                    <a:pt x="7466" y="7484"/>
                  </a:lnTo>
                  <a:lnTo>
                    <a:pt x="7064" y="7663"/>
                  </a:lnTo>
                  <a:lnTo>
                    <a:pt x="6832" y="7815"/>
                  </a:lnTo>
                  <a:lnTo>
                    <a:pt x="6724" y="7904"/>
                  </a:lnTo>
                  <a:lnTo>
                    <a:pt x="6644" y="7993"/>
                  </a:lnTo>
                  <a:lnTo>
                    <a:pt x="6492" y="8208"/>
                  </a:lnTo>
                  <a:lnTo>
                    <a:pt x="6376" y="8458"/>
                  </a:lnTo>
                  <a:lnTo>
                    <a:pt x="6332" y="8699"/>
                  </a:lnTo>
                  <a:lnTo>
                    <a:pt x="6340" y="8806"/>
                  </a:lnTo>
                  <a:lnTo>
                    <a:pt x="6367" y="8913"/>
                  </a:lnTo>
                  <a:lnTo>
                    <a:pt x="6492" y="9118"/>
                  </a:lnTo>
                  <a:lnTo>
                    <a:pt x="6796" y="9395"/>
                  </a:lnTo>
                  <a:lnTo>
                    <a:pt x="7010" y="9520"/>
                  </a:lnTo>
                  <a:lnTo>
                    <a:pt x="7117" y="9574"/>
                  </a:lnTo>
                  <a:lnTo>
                    <a:pt x="7350" y="9636"/>
                  </a:lnTo>
                  <a:lnTo>
                    <a:pt x="7734" y="9690"/>
                  </a:lnTo>
                  <a:lnTo>
                    <a:pt x="7984" y="9726"/>
                  </a:lnTo>
                  <a:lnTo>
                    <a:pt x="9207" y="9931"/>
                  </a:lnTo>
                  <a:lnTo>
                    <a:pt x="10439" y="10128"/>
                  </a:lnTo>
                  <a:lnTo>
                    <a:pt x="10154" y="10458"/>
                  </a:lnTo>
                  <a:lnTo>
                    <a:pt x="9573" y="10931"/>
                  </a:lnTo>
                  <a:lnTo>
                    <a:pt x="9287" y="11146"/>
                  </a:lnTo>
                  <a:lnTo>
                    <a:pt x="7448" y="12521"/>
                  </a:lnTo>
                  <a:lnTo>
                    <a:pt x="3769" y="15289"/>
                  </a:lnTo>
                  <a:lnTo>
                    <a:pt x="1956" y="16700"/>
                  </a:lnTo>
                  <a:lnTo>
                    <a:pt x="1706" y="16905"/>
                  </a:lnTo>
                  <a:lnTo>
                    <a:pt x="1233" y="17370"/>
                  </a:lnTo>
                  <a:lnTo>
                    <a:pt x="581" y="18120"/>
                  </a:lnTo>
                  <a:lnTo>
                    <a:pt x="179" y="18647"/>
                  </a:lnTo>
                  <a:lnTo>
                    <a:pt x="116" y="18736"/>
                  </a:lnTo>
                  <a:lnTo>
                    <a:pt x="27" y="18986"/>
                  </a:lnTo>
                  <a:lnTo>
                    <a:pt x="0" y="19254"/>
                  </a:lnTo>
                  <a:lnTo>
                    <a:pt x="27" y="19504"/>
                  </a:lnTo>
                  <a:lnTo>
                    <a:pt x="63" y="19602"/>
                  </a:lnTo>
                  <a:lnTo>
                    <a:pt x="116" y="19665"/>
                  </a:lnTo>
                  <a:lnTo>
                    <a:pt x="313" y="19781"/>
                  </a:lnTo>
                  <a:lnTo>
                    <a:pt x="563" y="19852"/>
                  </a:lnTo>
                  <a:lnTo>
                    <a:pt x="822" y="19870"/>
                  </a:lnTo>
                  <a:lnTo>
                    <a:pt x="929" y="19852"/>
                  </a:lnTo>
                  <a:lnTo>
                    <a:pt x="1492" y="19692"/>
                  </a:lnTo>
                  <a:lnTo>
                    <a:pt x="2590" y="19281"/>
                  </a:lnTo>
                  <a:lnTo>
                    <a:pt x="3126" y="19040"/>
                  </a:lnTo>
                  <a:lnTo>
                    <a:pt x="5126" y="18039"/>
                  </a:lnTo>
                  <a:lnTo>
                    <a:pt x="7225" y="16959"/>
                  </a:lnTo>
                  <a:lnTo>
                    <a:pt x="7225" y="16959"/>
                  </a:lnTo>
                  <a:lnTo>
                    <a:pt x="7046" y="17602"/>
                  </a:lnTo>
                  <a:lnTo>
                    <a:pt x="6912" y="18173"/>
                  </a:lnTo>
                  <a:lnTo>
                    <a:pt x="6805" y="18629"/>
                  </a:lnTo>
                  <a:lnTo>
                    <a:pt x="6617" y="19531"/>
                  </a:lnTo>
                  <a:lnTo>
                    <a:pt x="6582" y="19986"/>
                  </a:lnTo>
                  <a:lnTo>
                    <a:pt x="6582" y="20156"/>
                  </a:lnTo>
                  <a:lnTo>
                    <a:pt x="6644" y="20451"/>
                  </a:lnTo>
                  <a:lnTo>
                    <a:pt x="6760" y="20710"/>
                  </a:lnTo>
                  <a:lnTo>
                    <a:pt x="6930" y="20906"/>
                  </a:lnTo>
                  <a:lnTo>
                    <a:pt x="7144" y="21049"/>
                  </a:lnTo>
                  <a:lnTo>
                    <a:pt x="7394" y="21138"/>
                  </a:lnTo>
                  <a:lnTo>
                    <a:pt x="7671" y="21147"/>
                  </a:lnTo>
                  <a:lnTo>
                    <a:pt x="7975" y="21094"/>
                  </a:lnTo>
                  <a:lnTo>
                    <a:pt x="8135" y="21040"/>
                  </a:lnTo>
                  <a:lnTo>
                    <a:pt x="8475" y="20888"/>
                  </a:lnTo>
                  <a:lnTo>
                    <a:pt x="9109" y="20486"/>
                  </a:lnTo>
                  <a:lnTo>
                    <a:pt x="9386" y="20245"/>
                  </a:lnTo>
                  <a:lnTo>
                    <a:pt x="9868" y="19763"/>
                  </a:lnTo>
                  <a:lnTo>
                    <a:pt x="10770" y="18763"/>
                  </a:lnTo>
                  <a:lnTo>
                    <a:pt x="11207" y="18245"/>
                  </a:lnTo>
                  <a:lnTo>
                    <a:pt x="12395" y="16789"/>
                  </a:lnTo>
                  <a:lnTo>
                    <a:pt x="13636" y="15227"/>
                  </a:lnTo>
                  <a:lnTo>
                    <a:pt x="13717" y="15905"/>
                  </a:lnTo>
                  <a:lnTo>
                    <a:pt x="13868" y="17164"/>
                  </a:lnTo>
                  <a:lnTo>
                    <a:pt x="13993" y="17763"/>
                  </a:lnTo>
                  <a:lnTo>
                    <a:pt x="14038" y="17914"/>
                  </a:lnTo>
                  <a:lnTo>
                    <a:pt x="14172" y="18236"/>
                  </a:lnTo>
                  <a:lnTo>
                    <a:pt x="14360" y="18522"/>
                  </a:lnTo>
                  <a:lnTo>
                    <a:pt x="14574" y="18727"/>
                  </a:lnTo>
                  <a:lnTo>
                    <a:pt x="14690" y="18763"/>
                  </a:lnTo>
                  <a:lnTo>
                    <a:pt x="14815" y="18772"/>
                  </a:lnTo>
                  <a:lnTo>
                    <a:pt x="15110" y="18700"/>
                  </a:lnTo>
                  <a:lnTo>
                    <a:pt x="15422" y="18531"/>
                  </a:lnTo>
                  <a:lnTo>
                    <a:pt x="15681" y="18307"/>
                  </a:lnTo>
                  <a:lnTo>
                    <a:pt x="15779" y="18182"/>
                  </a:lnTo>
                  <a:lnTo>
                    <a:pt x="16262" y="17459"/>
                  </a:lnTo>
                  <a:lnTo>
                    <a:pt x="17155" y="15959"/>
                  </a:lnTo>
                  <a:lnTo>
                    <a:pt x="17592" y="15209"/>
                  </a:lnTo>
                  <a:lnTo>
                    <a:pt x="18101" y="14378"/>
                  </a:lnTo>
                  <a:lnTo>
                    <a:pt x="18700" y="13414"/>
                  </a:lnTo>
                  <a:lnTo>
                    <a:pt x="18869" y="14003"/>
                  </a:lnTo>
                  <a:lnTo>
                    <a:pt x="18985" y="14405"/>
                  </a:lnTo>
                  <a:lnTo>
                    <a:pt x="19057" y="14637"/>
                  </a:lnTo>
                  <a:lnTo>
                    <a:pt x="19244" y="15021"/>
                  </a:lnTo>
                  <a:lnTo>
                    <a:pt x="19459" y="15307"/>
                  </a:lnTo>
                  <a:lnTo>
                    <a:pt x="19718" y="15503"/>
                  </a:lnTo>
                  <a:lnTo>
                    <a:pt x="20003" y="15602"/>
                  </a:lnTo>
                  <a:lnTo>
                    <a:pt x="20325" y="15602"/>
                  </a:lnTo>
                  <a:lnTo>
                    <a:pt x="20664" y="15503"/>
                  </a:lnTo>
                  <a:lnTo>
                    <a:pt x="21039" y="15307"/>
                  </a:lnTo>
                  <a:lnTo>
                    <a:pt x="21236" y="15155"/>
                  </a:lnTo>
                  <a:lnTo>
                    <a:pt x="21629" y="14834"/>
                  </a:lnTo>
                  <a:lnTo>
                    <a:pt x="22343" y="14083"/>
                  </a:lnTo>
                  <a:lnTo>
                    <a:pt x="22691" y="13700"/>
                  </a:lnTo>
                  <a:lnTo>
                    <a:pt x="22852" y="13458"/>
                  </a:lnTo>
                  <a:lnTo>
                    <a:pt x="22959" y="13173"/>
                  </a:lnTo>
                  <a:lnTo>
                    <a:pt x="22798" y="13164"/>
                  </a:lnTo>
                  <a:lnTo>
                    <a:pt x="22468" y="13137"/>
                  </a:lnTo>
                  <a:lnTo>
                    <a:pt x="22334" y="13182"/>
                  </a:lnTo>
                  <a:lnTo>
                    <a:pt x="21334" y="13700"/>
                  </a:lnTo>
                  <a:lnTo>
                    <a:pt x="20298" y="14271"/>
                  </a:lnTo>
                  <a:lnTo>
                    <a:pt x="20182" y="13798"/>
                  </a:lnTo>
                  <a:lnTo>
                    <a:pt x="19968" y="12887"/>
                  </a:lnTo>
                  <a:lnTo>
                    <a:pt x="19807" y="12467"/>
                  </a:lnTo>
                  <a:lnTo>
                    <a:pt x="19744" y="12333"/>
                  </a:lnTo>
                  <a:lnTo>
                    <a:pt x="19566" y="12065"/>
                  </a:lnTo>
                  <a:lnTo>
                    <a:pt x="19351" y="11824"/>
                  </a:lnTo>
                  <a:lnTo>
                    <a:pt x="19110" y="11663"/>
                  </a:lnTo>
                  <a:lnTo>
                    <a:pt x="18985" y="11619"/>
                  </a:lnTo>
                  <a:lnTo>
                    <a:pt x="18878" y="11610"/>
                  </a:lnTo>
                  <a:lnTo>
                    <a:pt x="18619" y="11690"/>
                  </a:lnTo>
                  <a:lnTo>
                    <a:pt x="18351" y="11860"/>
                  </a:lnTo>
                  <a:lnTo>
                    <a:pt x="18128" y="12074"/>
                  </a:lnTo>
                  <a:lnTo>
                    <a:pt x="18048" y="12181"/>
                  </a:lnTo>
                  <a:lnTo>
                    <a:pt x="16806" y="14146"/>
                  </a:lnTo>
                  <a:lnTo>
                    <a:pt x="15610" y="16128"/>
                  </a:lnTo>
                  <a:lnTo>
                    <a:pt x="15395" y="16504"/>
                  </a:lnTo>
                  <a:lnTo>
                    <a:pt x="15181" y="16870"/>
                  </a:lnTo>
                  <a:lnTo>
                    <a:pt x="15119" y="16459"/>
                  </a:lnTo>
                  <a:lnTo>
                    <a:pt x="15029" y="15646"/>
                  </a:lnTo>
                  <a:lnTo>
                    <a:pt x="14940" y="14450"/>
                  </a:lnTo>
                  <a:lnTo>
                    <a:pt x="14869" y="13673"/>
                  </a:lnTo>
                  <a:lnTo>
                    <a:pt x="14851" y="13521"/>
                  </a:lnTo>
                  <a:lnTo>
                    <a:pt x="14753" y="13199"/>
                  </a:lnTo>
                  <a:lnTo>
                    <a:pt x="14610" y="12896"/>
                  </a:lnTo>
                  <a:lnTo>
                    <a:pt x="14413" y="12655"/>
                  </a:lnTo>
                  <a:lnTo>
                    <a:pt x="14297" y="12583"/>
                  </a:lnTo>
                  <a:lnTo>
                    <a:pt x="14208" y="12530"/>
                  </a:lnTo>
                  <a:lnTo>
                    <a:pt x="14029" y="12494"/>
                  </a:lnTo>
                  <a:lnTo>
                    <a:pt x="13868" y="12512"/>
                  </a:lnTo>
                  <a:lnTo>
                    <a:pt x="13726" y="12583"/>
                  </a:lnTo>
                  <a:lnTo>
                    <a:pt x="13413" y="12896"/>
                  </a:lnTo>
                  <a:lnTo>
                    <a:pt x="13199" y="13199"/>
                  </a:lnTo>
                  <a:lnTo>
                    <a:pt x="10957" y="16111"/>
                  </a:lnTo>
                  <a:lnTo>
                    <a:pt x="8689" y="19004"/>
                  </a:lnTo>
                  <a:lnTo>
                    <a:pt x="8502" y="19218"/>
                  </a:lnTo>
                  <a:lnTo>
                    <a:pt x="8073" y="19593"/>
                  </a:lnTo>
                  <a:lnTo>
                    <a:pt x="7850" y="19790"/>
                  </a:lnTo>
                  <a:lnTo>
                    <a:pt x="7850" y="19468"/>
                  </a:lnTo>
                  <a:lnTo>
                    <a:pt x="7948" y="18924"/>
                  </a:lnTo>
                  <a:lnTo>
                    <a:pt x="8028" y="18673"/>
                  </a:lnTo>
                  <a:lnTo>
                    <a:pt x="8243" y="18048"/>
                  </a:lnTo>
                  <a:lnTo>
                    <a:pt x="8680" y="16798"/>
                  </a:lnTo>
                  <a:lnTo>
                    <a:pt x="8841" y="16164"/>
                  </a:lnTo>
                  <a:lnTo>
                    <a:pt x="8868" y="16030"/>
                  </a:lnTo>
                  <a:lnTo>
                    <a:pt x="8868" y="15727"/>
                  </a:lnTo>
                  <a:lnTo>
                    <a:pt x="8805" y="15423"/>
                  </a:lnTo>
                  <a:lnTo>
                    <a:pt x="8680" y="15173"/>
                  </a:lnTo>
                  <a:lnTo>
                    <a:pt x="8600" y="15084"/>
                  </a:lnTo>
                  <a:lnTo>
                    <a:pt x="8510" y="15021"/>
                  </a:lnTo>
                  <a:lnTo>
                    <a:pt x="8243" y="14959"/>
                  </a:lnTo>
                  <a:lnTo>
                    <a:pt x="7939" y="14959"/>
                  </a:lnTo>
                  <a:lnTo>
                    <a:pt x="7635" y="15003"/>
                  </a:lnTo>
                  <a:lnTo>
                    <a:pt x="7501" y="15048"/>
                  </a:lnTo>
                  <a:lnTo>
                    <a:pt x="7350" y="15110"/>
                  </a:lnTo>
                  <a:lnTo>
                    <a:pt x="7064" y="15280"/>
                  </a:lnTo>
                  <a:lnTo>
                    <a:pt x="6653" y="15584"/>
                  </a:lnTo>
                  <a:lnTo>
                    <a:pt x="6367" y="15780"/>
                  </a:lnTo>
                  <a:lnTo>
                    <a:pt x="4653" y="16816"/>
                  </a:lnTo>
                  <a:lnTo>
                    <a:pt x="2938" y="17852"/>
                  </a:lnTo>
                  <a:lnTo>
                    <a:pt x="2795" y="17638"/>
                  </a:lnTo>
                  <a:lnTo>
                    <a:pt x="4912" y="16003"/>
                  </a:lnTo>
                  <a:lnTo>
                    <a:pt x="7037" y="14387"/>
                  </a:lnTo>
                  <a:lnTo>
                    <a:pt x="9296" y="12753"/>
                  </a:lnTo>
                  <a:lnTo>
                    <a:pt x="11556" y="11128"/>
                  </a:lnTo>
                  <a:lnTo>
                    <a:pt x="11716" y="11003"/>
                  </a:lnTo>
                  <a:lnTo>
                    <a:pt x="12002" y="10708"/>
                  </a:lnTo>
                  <a:lnTo>
                    <a:pt x="12154" y="10458"/>
                  </a:lnTo>
                  <a:lnTo>
                    <a:pt x="12207" y="10279"/>
                  </a:lnTo>
                  <a:lnTo>
                    <a:pt x="12216" y="10092"/>
                  </a:lnTo>
                  <a:lnTo>
                    <a:pt x="12172" y="9895"/>
                  </a:lnTo>
                  <a:lnTo>
                    <a:pt x="12127" y="9797"/>
                  </a:lnTo>
                  <a:lnTo>
                    <a:pt x="12038" y="9663"/>
                  </a:lnTo>
                  <a:lnTo>
                    <a:pt x="11788" y="9422"/>
                  </a:lnTo>
                  <a:lnTo>
                    <a:pt x="11475" y="9217"/>
                  </a:lnTo>
                  <a:lnTo>
                    <a:pt x="11136" y="9065"/>
                  </a:lnTo>
                  <a:lnTo>
                    <a:pt x="10975" y="9011"/>
                  </a:lnTo>
                  <a:lnTo>
                    <a:pt x="10413" y="8868"/>
                  </a:lnTo>
                  <a:lnTo>
                    <a:pt x="9189" y="8672"/>
                  </a:lnTo>
                  <a:lnTo>
                    <a:pt x="8484" y="8556"/>
                  </a:lnTo>
                  <a:lnTo>
                    <a:pt x="9046" y="8306"/>
                  </a:lnTo>
                  <a:lnTo>
                    <a:pt x="9421" y="8136"/>
                  </a:lnTo>
                  <a:lnTo>
                    <a:pt x="10582" y="7591"/>
                  </a:lnTo>
                  <a:lnTo>
                    <a:pt x="12904" y="6502"/>
                  </a:lnTo>
                  <a:lnTo>
                    <a:pt x="14038" y="5904"/>
                  </a:lnTo>
                  <a:lnTo>
                    <a:pt x="14244" y="5788"/>
                  </a:lnTo>
                  <a:lnTo>
                    <a:pt x="14565" y="5538"/>
                  </a:lnTo>
                  <a:lnTo>
                    <a:pt x="14779" y="5288"/>
                  </a:lnTo>
                  <a:lnTo>
                    <a:pt x="14886" y="5029"/>
                  </a:lnTo>
                  <a:lnTo>
                    <a:pt x="14878" y="4761"/>
                  </a:lnTo>
                  <a:lnTo>
                    <a:pt x="14770" y="4493"/>
                  </a:lnTo>
                  <a:lnTo>
                    <a:pt x="14565" y="4216"/>
                  </a:lnTo>
                  <a:lnTo>
                    <a:pt x="14252" y="3948"/>
                  </a:lnTo>
                  <a:lnTo>
                    <a:pt x="14056" y="3805"/>
                  </a:lnTo>
                  <a:lnTo>
                    <a:pt x="12368" y="2698"/>
                  </a:lnTo>
                  <a:lnTo>
                    <a:pt x="10663" y="1591"/>
                  </a:lnTo>
                  <a:lnTo>
                    <a:pt x="10689" y="1510"/>
                  </a:lnTo>
                  <a:lnTo>
                    <a:pt x="10707" y="1421"/>
                  </a:lnTo>
                  <a:lnTo>
                    <a:pt x="11145" y="1358"/>
                  </a:lnTo>
                  <a:lnTo>
                    <a:pt x="12029" y="1224"/>
                  </a:lnTo>
                  <a:lnTo>
                    <a:pt x="12449" y="1126"/>
                  </a:lnTo>
                  <a:lnTo>
                    <a:pt x="12538" y="1090"/>
                  </a:lnTo>
                  <a:lnTo>
                    <a:pt x="12690" y="965"/>
                  </a:lnTo>
                  <a:lnTo>
                    <a:pt x="12904" y="706"/>
                  </a:lnTo>
                  <a:lnTo>
                    <a:pt x="13047" y="546"/>
                  </a:lnTo>
                  <a:lnTo>
                    <a:pt x="12877" y="385"/>
                  </a:lnTo>
                  <a:lnTo>
                    <a:pt x="12609" y="126"/>
                  </a:lnTo>
                  <a:lnTo>
                    <a:pt x="12440" y="19"/>
                  </a:lnTo>
                  <a:lnTo>
                    <a:pt x="1235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24;p34">
              <a:extLst>
                <a:ext uri="{FF2B5EF4-FFF2-40B4-BE49-F238E27FC236}">
                  <a16:creationId xmlns:a16="http://schemas.microsoft.com/office/drawing/2014/main" id="{1A0448DD-7461-D32D-BFA4-59D494D0653F}"/>
                </a:ext>
              </a:extLst>
            </p:cNvPr>
            <p:cNvSpPr/>
            <p:nvPr/>
          </p:nvSpPr>
          <p:spPr>
            <a:xfrm rot="15638234">
              <a:off x="9645041" y="1093378"/>
              <a:ext cx="598555" cy="571788"/>
            </a:xfrm>
            <a:custGeom>
              <a:avLst/>
              <a:gdLst/>
              <a:ahLst/>
              <a:cxnLst/>
              <a:rect l="l" t="t" r="r" b="b"/>
              <a:pathLst>
                <a:path w="21380" h="20629" extrusionOk="0">
                  <a:moveTo>
                    <a:pt x="8743" y="0"/>
                  </a:moveTo>
                  <a:lnTo>
                    <a:pt x="7913" y="45"/>
                  </a:lnTo>
                  <a:lnTo>
                    <a:pt x="7100" y="179"/>
                  </a:lnTo>
                  <a:lnTo>
                    <a:pt x="6314" y="384"/>
                  </a:lnTo>
                  <a:lnTo>
                    <a:pt x="5547" y="661"/>
                  </a:lnTo>
                  <a:lnTo>
                    <a:pt x="4805" y="1000"/>
                  </a:lnTo>
                  <a:lnTo>
                    <a:pt x="4100" y="1420"/>
                  </a:lnTo>
                  <a:lnTo>
                    <a:pt x="3439" y="1902"/>
                  </a:lnTo>
                  <a:lnTo>
                    <a:pt x="2814" y="2438"/>
                  </a:lnTo>
                  <a:lnTo>
                    <a:pt x="2242" y="3045"/>
                  </a:lnTo>
                  <a:lnTo>
                    <a:pt x="1716" y="3706"/>
                  </a:lnTo>
                  <a:lnTo>
                    <a:pt x="1251" y="4429"/>
                  </a:lnTo>
                  <a:lnTo>
                    <a:pt x="849" y="5197"/>
                  </a:lnTo>
                  <a:lnTo>
                    <a:pt x="680" y="5608"/>
                  </a:lnTo>
                  <a:lnTo>
                    <a:pt x="483" y="6090"/>
                  </a:lnTo>
                  <a:lnTo>
                    <a:pt x="206" y="7082"/>
                  </a:lnTo>
                  <a:lnTo>
                    <a:pt x="55" y="8091"/>
                  </a:lnTo>
                  <a:lnTo>
                    <a:pt x="1" y="9091"/>
                  </a:lnTo>
                  <a:lnTo>
                    <a:pt x="28" y="9591"/>
                  </a:lnTo>
                  <a:lnTo>
                    <a:pt x="19" y="10046"/>
                  </a:lnTo>
                  <a:lnTo>
                    <a:pt x="37" y="10922"/>
                  </a:lnTo>
                  <a:lnTo>
                    <a:pt x="117" y="11761"/>
                  </a:lnTo>
                  <a:lnTo>
                    <a:pt x="251" y="12565"/>
                  </a:lnTo>
                  <a:lnTo>
                    <a:pt x="439" y="13333"/>
                  </a:lnTo>
                  <a:lnTo>
                    <a:pt x="680" y="14074"/>
                  </a:lnTo>
                  <a:lnTo>
                    <a:pt x="974" y="14779"/>
                  </a:lnTo>
                  <a:lnTo>
                    <a:pt x="1323" y="15449"/>
                  </a:lnTo>
                  <a:lnTo>
                    <a:pt x="1716" y="16092"/>
                  </a:lnTo>
                  <a:lnTo>
                    <a:pt x="2162" y="16708"/>
                  </a:lnTo>
                  <a:lnTo>
                    <a:pt x="2653" y="17289"/>
                  </a:lnTo>
                  <a:lnTo>
                    <a:pt x="3198" y="17842"/>
                  </a:lnTo>
                  <a:lnTo>
                    <a:pt x="3787" y="18369"/>
                  </a:lnTo>
                  <a:lnTo>
                    <a:pt x="4421" y="18869"/>
                  </a:lnTo>
                  <a:lnTo>
                    <a:pt x="5100" y="19334"/>
                  </a:lnTo>
                  <a:lnTo>
                    <a:pt x="5832" y="19780"/>
                  </a:lnTo>
                  <a:lnTo>
                    <a:pt x="6207" y="19985"/>
                  </a:lnTo>
                  <a:lnTo>
                    <a:pt x="6591" y="20182"/>
                  </a:lnTo>
                  <a:lnTo>
                    <a:pt x="7199" y="20423"/>
                  </a:lnTo>
                  <a:lnTo>
                    <a:pt x="7609" y="20521"/>
                  </a:lnTo>
                  <a:lnTo>
                    <a:pt x="7815" y="20548"/>
                  </a:lnTo>
                  <a:lnTo>
                    <a:pt x="8324" y="20593"/>
                  </a:lnTo>
                  <a:lnTo>
                    <a:pt x="9324" y="20628"/>
                  </a:lnTo>
                  <a:lnTo>
                    <a:pt x="10315" y="20619"/>
                  </a:lnTo>
                  <a:lnTo>
                    <a:pt x="11297" y="20539"/>
                  </a:lnTo>
                  <a:lnTo>
                    <a:pt x="12271" y="20387"/>
                  </a:lnTo>
                  <a:lnTo>
                    <a:pt x="13226" y="20155"/>
                  </a:lnTo>
                  <a:lnTo>
                    <a:pt x="14173" y="19834"/>
                  </a:lnTo>
                  <a:lnTo>
                    <a:pt x="15093" y="19414"/>
                  </a:lnTo>
                  <a:lnTo>
                    <a:pt x="15548" y="19164"/>
                  </a:lnTo>
                  <a:lnTo>
                    <a:pt x="15995" y="18896"/>
                  </a:lnTo>
                  <a:lnTo>
                    <a:pt x="16825" y="18324"/>
                  </a:lnTo>
                  <a:lnTo>
                    <a:pt x="17584" y="17690"/>
                  </a:lnTo>
                  <a:lnTo>
                    <a:pt x="18290" y="16994"/>
                  </a:lnTo>
                  <a:lnTo>
                    <a:pt x="18924" y="16253"/>
                  </a:lnTo>
                  <a:lnTo>
                    <a:pt x="19495" y="15458"/>
                  </a:lnTo>
                  <a:lnTo>
                    <a:pt x="20022" y="14627"/>
                  </a:lnTo>
                  <a:lnTo>
                    <a:pt x="20486" y="13752"/>
                  </a:lnTo>
                  <a:lnTo>
                    <a:pt x="20692" y="13297"/>
                  </a:lnTo>
                  <a:lnTo>
                    <a:pt x="20897" y="12815"/>
                  </a:lnTo>
                  <a:lnTo>
                    <a:pt x="21192" y="11841"/>
                  </a:lnTo>
                  <a:lnTo>
                    <a:pt x="21353" y="10886"/>
                  </a:lnTo>
                  <a:lnTo>
                    <a:pt x="21379" y="9930"/>
                  </a:lnTo>
                  <a:lnTo>
                    <a:pt x="21263" y="8993"/>
                  </a:lnTo>
                  <a:lnTo>
                    <a:pt x="21004" y="8073"/>
                  </a:lnTo>
                  <a:lnTo>
                    <a:pt x="20611" y="7162"/>
                  </a:lnTo>
                  <a:lnTo>
                    <a:pt x="20076" y="6278"/>
                  </a:lnTo>
                  <a:lnTo>
                    <a:pt x="19745" y="5849"/>
                  </a:lnTo>
                  <a:lnTo>
                    <a:pt x="19647" y="5715"/>
                  </a:lnTo>
                  <a:lnTo>
                    <a:pt x="19415" y="5510"/>
                  </a:lnTo>
                  <a:lnTo>
                    <a:pt x="19165" y="5403"/>
                  </a:lnTo>
                  <a:lnTo>
                    <a:pt x="18888" y="5447"/>
                  </a:lnTo>
                  <a:lnTo>
                    <a:pt x="18727" y="5555"/>
                  </a:lnTo>
                  <a:lnTo>
                    <a:pt x="18602" y="5671"/>
                  </a:lnTo>
                  <a:lnTo>
                    <a:pt x="18495" y="5921"/>
                  </a:lnTo>
                  <a:lnTo>
                    <a:pt x="18540" y="6180"/>
                  </a:lnTo>
                  <a:lnTo>
                    <a:pt x="18674" y="6439"/>
                  </a:lnTo>
                  <a:lnTo>
                    <a:pt x="18763" y="6564"/>
                  </a:lnTo>
                  <a:lnTo>
                    <a:pt x="19031" y="6975"/>
                  </a:lnTo>
                  <a:lnTo>
                    <a:pt x="19450" y="7814"/>
                  </a:lnTo>
                  <a:lnTo>
                    <a:pt x="19718" y="8653"/>
                  </a:lnTo>
                  <a:lnTo>
                    <a:pt x="19861" y="9502"/>
                  </a:lnTo>
                  <a:lnTo>
                    <a:pt x="19870" y="10350"/>
                  </a:lnTo>
                  <a:lnTo>
                    <a:pt x="19763" y="11207"/>
                  </a:lnTo>
                  <a:lnTo>
                    <a:pt x="19540" y="12056"/>
                  </a:lnTo>
                  <a:lnTo>
                    <a:pt x="19209" y="12904"/>
                  </a:lnTo>
                  <a:lnTo>
                    <a:pt x="19004" y="13324"/>
                  </a:lnTo>
                  <a:lnTo>
                    <a:pt x="18700" y="13895"/>
                  </a:lnTo>
                  <a:lnTo>
                    <a:pt x="18022" y="14958"/>
                  </a:lnTo>
                  <a:lnTo>
                    <a:pt x="17254" y="15904"/>
                  </a:lnTo>
                  <a:lnTo>
                    <a:pt x="16396" y="16744"/>
                  </a:lnTo>
                  <a:lnTo>
                    <a:pt x="15441" y="17458"/>
                  </a:lnTo>
                  <a:lnTo>
                    <a:pt x="14405" y="18065"/>
                  </a:lnTo>
                  <a:lnTo>
                    <a:pt x="13280" y="18548"/>
                  </a:lnTo>
                  <a:lnTo>
                    <a:pt x="12074" y="18914"/>
                  </a:lnTo>
                  <a:lnTo>
                    <a:pt x="11431" y="19048"/>
                  </a:lnTo>
                  <a:lnTo>
                    <a:pt x="10788" y="19164"/>
                  </a:lnTo>
                  <a:lnTo>
                    <a:pt x="9824" y="19298"/>
                  </a:lnTo>
                  <a:lnTo>
                    <a:pt x="9190" y="19334"/>
                  </a:lnTo>
                  <a:lnTo>
                    <a:pt x="8547" y="19325"/>
                  </a:lnTo>
                  <a:lnTo>
                    <a:pt x="7913" y="19235"/>
                  </a:lnTo>
                  <a:lnTo>
                    <a:pt x="7297" y="19057"/>
                  </a:lnTo>
                  <a:lnTo>
                    <a:pt x="6681" y="18789"/>
                  </a:lnTo>
                  <a:lnTo>
                    <a:pt x="6377" y="18601"/>
                  </a:lnTo>
                  <a:lnTo>
                    <a:pt x="5850" y="18244"/>
                  </a:lnTo>
                  <a:lnTo>
                    <a:pt x="4832" y="17485"/>
                  </a:lnTo>
                  <a:lnTo>
                    <a:pt x="3894" y="16637"/>
                  </a:lnTo>
                  <a:lnTo>
                    <a:pt x="3269" y="15931"/>
                  </a:lnTo>
                  <a:lnTo>
                    <a:pt x="2894" y="15422"/>
                  </a:lnTo>
                  <a:lnTo>
                    <a:pt x="2716" y="15145"/>
                  </a:lnTo>
                  <a:lnTo>
                    <a:pt x="2546" y="14869"/>
                  </a:lnTo>
                  <a:lnTo>
                    <a:pt x="2216" y="14261"/>
                  </a:lnTo>
                  <a:lnTo>
                    <a:pt x="1948" y="13636"/>
                  </a:lnTo>
                  <a:lnTo>
                    <a:pt x="1751" y="13002"/>
                  </a:lnTo>
                  <a:lnTo>
                    <a:pt x="1698" y="12672"/>
                  </a:lnTo>
                  <a:lnTo>
                    <a:pt x="1626" y="12109"/>
                  </a:lnTo>
                  <a:lnTo>
                    <a:pt x="1519" y="10975"/>
                  </a:lnTo>
                  <a:lnTo>
                    <a:pt x="1466" y="9841"/>
                  </a:lnTo>
                  <a:lnTo>
                    <a:pt x="1492" y="8698"/>
                  </a:lnTo>
                  <a:lnTo>
                    <a:pt x="1546" y="8135"/>
                  </a:lnTo>
                  <a:lnTo>
                    <a:pt x="1591" y="7725"/>
                  </a:lnTo>
                  <a:lnTo>
                    <a:pt x="1742" y="6930"/>
                  </a:lnTo>
                  <a:lnTo>
                    <a:pt x="1975" y="6162"/>
                  </a:lnTo>
                  <a:lnTo>
                    <a:pt x="2287" y="5439"/>
                  </a:lnTo>
                  <a:lnTo>
                    <a:pt x="2671" y="4760"/>
                  </a:lnTo>
                  <a:lnTo>
                    <a:pt x="3153" y="4135"/>
                  </a:lnTo>
                  <a:lnTo>
                    <a:pt x="3716" y="3572"/>
                  </a:lnTo>
                  <a:lnTo>
                    <a:pt x="4377" y="3072"/>
                  </a:lnTo>
                  <a:lnTo>
                    <a:pt x="4752" y="2849"/>
                  </a:lnTo>
                  <a:lnTo>
                    <a:pt x="5127" y="2643"/>
                  </a:lnTo>
                  <a:lnTo>
                    <a:pt x="5886" y="2286"/>
                  </a:lnTo>
                  <a:lnTo>
                    <a:pt x="6663" y="2009"/>
                  </a:lnTo>
                  <a:lnTo>
                    <a:pt x="7449" y="1795"/>
                  </a:lnTo>
                  <a:lnTo>
                    <a:pt x="8243" y="1670"/>
                  </a:lnTo>
                  <a:lnTo>
                    <a:pt x="9056" y="1625"/>
                  </a:lnTo>
                  <a:lnTo>
                    <a:pt x="9886" y="1679"/>
                  </a:lnTo>
                  <a:lnTo>
                    <a:pt x="10717" y="1831"/>
                  </a:lnTo>
                  <a:lnTo>
                    <a:pt x="11146" y="1956"/>
                  </a:lnTo>
                  <a:lnTo>
                    <a:pt x="11851" y="2170"/>
                  </a:lnTo>
                  <a:lnTo>
                    <a:pt x="13244" y="2652"/>
                  </a:lnTo>
                  <a:lnTo>
                    <a:pt x="14593" y="3242"/>
                  </a:lnTo>
                  <a:lnTo>
                    <a:pt x="15557" y="3787"/>
                  </a:lnTo>
                  <a:lnTo>
                    <a:pt x="16173" y="4206"/>
                  </a:lnTo>
                  <a:lnTo>
                    <a:pt x="16477" y="4438"/>
                  </a:lnTo>
                  <a:lnTo>
                    <a:pt x="16557" y="4492"/>
                  </a:lnTo>
                  <a:lnTo>
                    <a:pt x="16763" y="4537"/>
                  </a:lnTo>
                  <a:lnTo>
                    <a:pt x="17129" y="4554"/>
                  </a:lnTo>
                  <a:lnTo>
                    <a:pt x="17361" y="4563"/>
                  </a:lnTo>
                  <a:lnTo>
                    <a:pt x="17361" y="4313"/>
                  </a:lnTo>
                  <a:lnTo>
                    <a:pt x="17379" y="3920"/>
                  </a:lnTo>
                  <a:lnTo>
                    <a:pt x="17343" y="3697"/>
                  </a:lnTo>
                  <a:lnTo>
                    <a:pt x="17289" y="3608"/>
                  </a:lnTo>
                  <a:lnTo>
                    <a:pt x="17066" y="3313"/>
                  </a:lnTo>
                  <a:lnTo>
                    <a:pt x="16655" y="2920"/>
                  </a:lnTo>
                  <a:lnTo>
                    <a:pt x="16352" y="2706"/>
                  </a:lnTo>
                  <a:lnTo>
                    <a:pt x="16191" y="2617"/>
                  </a:lnTo>
                  <a:lnTo>
                    <a:pt x="15093" y="2027"/>
                  </a:lnTo>
                  <a:lnTo>
                    <a:pt x="13423" y="1170"/>
                  </a:lnTo>
                  <a:lnTo>
                    <a:pt x="12289" y="670"/>
                  </a:lnTo>
                  <a:lnTo>
                    <a:pt x="11708" y="465"/>
                  </a:lnTo>
                  <a:lnTo>
                    <a:pt x="11280" y="331"/>
                  </a:lnTo>
                  <a:lnTo>
                    <a:pt x="10431" y="134"/>
                  </a:lnTo>
                  <a:lnTo>
                    <a:pt x="9583" y="27"/>
                  </a:lnTo>
                  <a:lnTo>
                    <a:pt x="874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26;p34">
              <a:extLst>
                <a:ext uri="{FF2B5EF4-FFF2-40B4-BE49-F238E27FC236}">
                  <a16:creationId xmlns:a16="http://schemas.microsoft.com/office/drawing/2014/main" id="{4AB5C66B-FEBE-A28C-B78B-5ABDBB802985}"/>
                </a:ext>
              </a:extLst>
            </p:cNvPr>
            <p:cNvSpPr/>
            <p:nvPr/>
          </p:nvSpPr>
          <p:spPr>
            <a:xfrm rot="15638234">
              <a:off x="10258870" y="651287"/>
              <a:ext cx="714794" cy="1006457"/>
            </a:xfrm>
            <a:custGeom>
              <a:avLst/>
              <a:gdLst/>
              <a:ahLst/>
              <a:cxnLst/>
              <a:rect l="l" t="t" r="r" b="b"/>
              <a:pathLst>
                <a:path w="25532" h="36311" extrusionOk="0">
                  <a:moveTo>
                    <a:pt x="24352" y="1"/>
                  </a:moveTo>
                  <a:lnTo>
                    <a:pt x="24192" y="28"/>
                  </a:lnTo>
                  <a:lnTo>
                    <a:pt x="24102" y="72"/>
                  </a:lnTo>
                  <a:lnTo>
                    <a:pt x="24031" y="135"/>
                  </a:lnTo>
                  <a:lnTo>
                    <a:pt x="23915" y="340"/>
                  </a:lnTo>
                  <a:lnTo>
                    <a:pt x="23843" y="617"/>
                  </a:lnTo>
                  <a:lnTo>
                    <a:pt x="23817" y="912"/>
                  </a:lnTo>
                  <a:lnTo>
                    <a:pt x="23825" y="1037"/>
                  </a:lnTo>
                  <a:lnTo>
                    <a:pt x="23888" y="1707"/>
                  </a:lnTo>
                  <a:lnTo>
                    <a:pt x="24084" y="3055"/>
                  </a:lnTo>
                  <a:lnTo>
                    <a:pt x="24147" y="3725"/>
                  </a:lnTo>
                  <a:lnTo>
                    <a:pt x="24174" y="4234"/>
                  </a:lnTo>
                  <a:lnTo>
                    <a:pt x="24156" y="5234"/>
                  </a:lnTo>
                  <a:lnTo>
                    <a:pt x="24049" y="6216"/>
                  </a:lnTo>
                  <a:lnTo>
                    <a:pt x="23852" y="7172"/>
                  </a:lnTo>
                  <a:lnTo>
                    <a:pt x="23593" y="8109"/>
                  </a:lnTo>
                  <a:lnTo>
                    <a:pt x="23263" y="9038"/>
                  </a:lnTo>
                  <a:lnTo>
                    <a:pt x="22879" y="9949"/>
                  </a:lnTo>
                  <a:lnTo>
                    <a:pt x="22450" y="10851"/>
                  </a:lnTo>
                  <a:lnTo>
                    <a:pt x="22218" y="11297"/>
                  </a:lnTo>
                  <a:lnTo>
                    <a:pt x="21530" y="12565"/>
                  </a:lnTo>
                  <a:lnTo>
                    <a:pt x="20066" y="15048"/>
                  </a:lnTo>
                  <a:lnTo>
                    <a:pt x="18503" y="17459"/>
                  </a:lnTo>
                  <a:lnTo>
                    <a:pt x="16851" y="19808"/>
                  </a:lnTo>
                  <a:lnTo>
                    <a:pt x="15119" y="22085"/>
                  </a:lnTo>
                  <a:lnTo>
                    <a:pt x="13324" y="24317"/>
                  </a:lnTo>
                  <a:lnTo>
                    <a:pt x="11466" y="26514"/>
                  </a:lnTo>
                  <a:lnTo>
                    <a:pt x="9564" y="28666"/>
                  </a:lnTo>
                  <a:lnTo>
                    <a:pt x="8591" y="29729"/>
                  </a:lnTo>
                  <a:lnTo>
                    <a:pt x="8144" y="30256"/>
                  </a:lnTo>
                  <a:lnTo>
                    <a:pt x="7510" y="31095"/>
                  </a:lnTo>
                  <a:lnTo>
                    <a:pt x="7064" y="31613"/>
                  </a:lnTo>
                  <a:lnTo>
                    <a:pt x="6814" y="31854"/>
                  </a:lnTo>
                  <a:lnTo>
                    <a:pt x="6046" y="32551"/>
                  </a:lnTo>
                  <a:lnTo>
                    <a:pt x="4421" y="33854"/>
                  </a:lnTo>
                  <a:lnTo>
                    <a:pt x="3572" y="34462"/>
                  </a:lnTo>
                  <a:lnTo>
                    <a:pt x="3474" y="34533"/>
                  </a:lnTo>
                  <a:lnTo>
                    <a:pt x="3278" y="34613"/>
                  </a:lnTo>
                  <a:lnTo>
                    <a:pt x="3099" y="34649"/>
                  </a:lnTo>
                  <a:lnTo>
                    <a:pt x="2929" y="34631"/>
                  </a:lnTo>
                  <a:lnTo>
                    <a:pt x="2769" y="34560"/>
                  </a:lnTo>
                  <a:lnTo>
                    <a:pt x="2626" y="34435"/>
                  </a:lnTo>
                  <a:lnTo>
                    <a:pt x="2447" y="34176"/>
                  </a:lnTo>
                  <a:lnTo>
                    <a:pt x="2358" y="33944"/>
                  </a:lnTo>
                  <a:lnTo>
                    <a:pt x="2170" y="33390"/>
                  </a:lnTo>
                  <a:lnTo>
                    <a:pt x="1929" y="32533"/>
                  </a:lnTo>
                  <a:lnTo>
                    <a:pt x="1822" y="31961"/>
                  </a:lnTo>
                  <a:lnTo>
                    <a:pt x="1786" y="31667"/>
                  </a:lnTo>
                  <a:lnTo>
                    <a:pt x="1715" y="30550"/>
                  </a:lnTo>
                  <a:lnTo>
                    <a:pt x="1661" y="28300"/>
                  </a:lnTo>
                  <a:lnTo>
                    <a:pt x="1599" y="27184"/>
                  </a:lnTo>
                  <a:lnTo>
                    <a:pt x="1536" y="26460"/>
                  </a:lnTo>
                  <a:lnTo>
                    <a:pt x="1313" y="25014"/>
                  </a:lnTo>
                  <a:lnTo>
                    <a:pt x="1170" y="24299"/>
                  </a:lnTo>
                  <a:lnTo>
                    <a:pt x="1143" y="24219"/>
                  </a:lnTo>
                  <a:lnTo>
                    <a:pt x="1000" y="24067"/>
                  </a:lnTo>
                  <a:lnTo>
                    <a:pt x="804" y="23942"/>
                  </a:lnTo>
                  <a:lnTo>
                    <a:pt x="590" y="23862"/>
                  </a:lnTo>
                  <a:lnTo>
                    <a:pt x="500" y="23853"/>
                  </a:lnTo>
                  <a:lnTo>
                    <a:pt x="438" y="23862"/>
                  </a:lnTo>
                  <a:lnTo>
                    <a:pt x="313" y="23978"/>
                  </a:lnTo>
                  <a:lnTo>
                    <a:pt x="134" y="24264"/>
                  </a:lnTo>
                  <a:lnTo>
                    <a:pt x="45" y="24460"/>
                  </a:lnTo>
                  <a:lnTo>
                    <a:pt x="0" y="24585"/>
                  </a:lnTo>
                  <a:lnTo>
                    <a:pt x="27" y="24871"/>
                  </a:lnTo>
                  <a:lnTo>
                    <a:pt x="36" y="25023"/>
                  </a:lnTo>
                  <a:lnTo>
                    <a:pt x="125" y="26621"/>
                  </a:lnTo>
                  <a:lnTo>
                    <a:pt x="206" y="27934"/>
                  </a:lnTo>
                  <a:lnTo>
                    <a:pt x="161" y="28782"/>
                  </a:lnTo>
                  <a:lnTo>
                    <a:pt x="179" y="30381"/>
                  </a:lnTo>
                  <a:lnTo>
                    <a:pt x="331" y="31908"/>
                  </a:lnTo>
                  <a:lnTo>
                    <a:pt x="608" y="33372"/>
                  </a:lnTo>
                  <a:lnTo>
                    <a:pt x="795" y="34095"/>
                  </a:lnTo>
                  <a:lnTo>
                    <a:pt x="920" y="34497"/>
                  </a:lnTo>
                  <a:lnTo>
                    <a:pt x="1250" y="35185"/>
                  </a:lnTo>
                  <a:lnTo>
                    <a:pt x="1554" y="35587"/>
                  </a:lnTo>
                  <a:lnTo>
                    <a:pt x="1786" y="35810"/>
                  </a:lnTo>
                  <a:lnTo>
                    <a:pt x="2027" y="35989"/>
                  </a:lnTo>
                  <a:lnTo>
                    <a:pt x="2286" y="36132"/>
                  </a:lnTo>
                  <a:lnTo>
                    <a:pt x="2572" y="36239"/>
                  </a:lnTo>
                  <a:lnTo>
                    <a:pt x="2858" y="36292"/>
                  </a:lnTo>
                  <a:lnTo>
                    <a:pt x="3161" y="36310"/>
                  </a:lnTo>
                  <a:lnTo>
                    <a:pt x="3474" y="36274"/>
                  </a:lnTo>
                  <a:lnTo>
                    <a:pt x="3965" y="36158"/>
                  </a:lnTo>
                  <a:lnTo>
                    <a:pt x="4644" y="35828"/>
                  </a:lnTo>
                  <a:lnTo>
                    <a:pt x="4983" y="35587"/>
                  </a:lnTo>
                  <a:lnTo>
                    <a:pt x="5314" y="35328"/>
                  </a:lnTo>
                  <a:lnTo>
                    <a:pt x="5948" y="34783"/>
                  </a:lnTo>
                  <a:lnTo>
                    <a:pt x="6850" y="33899"/>
                  </a:lnTo>
                  <a:lnTo>
                    <a:pt x="7412" y="33283"/>
                  </a:lnTo>
                  <a:lnTo>
                    <a:pt x="7635" y="33006"/>
                  </a:lnTo>
                  <a:lnTo>
                    <a:pt x="8037" y="32435"/>
                  </a:lnTo>
                  <a:lnTo>
                    <a:pt x="8412" y="31836"/>
                  </a:lnTo>
                  <a:lnTo>
                    <a:pt x="8814" y="31256"/>
                  </a:lnTo>
                  <a:lnTo>
                    <a:pt x="9037" y="30988"/>
                  </a:lnTo>
                  <a:lnTo>
                    <a:pt x="9957" y="29970"/>
                  </a:lnTo>
                  <a:lnTo>
                    <a:pt x="11868" y="27987"/>
                  </a:lnTo>
                  <a:lnTo>
                    <a:pt x="12788" y="26969"/>
                  </a:lnTo>
                  <a:lnTo>
                    <a:pt x="14119" y="25478"/>
                  </a:lnTo>
                  <a:lnTo>
                    <a:pt x="16101" y="23219"/>
                  </a:lnTo>
                  <a:lnTo>
                    <a:pt x="17342" y="21656"/>
                  </a:lnTo>
                  <a:lnTo>
                    <a:pt x="17914" y="20843"/>
                  </a:lnTo>
                  <a:lnTo>
                    <a:pt x="18673" y="19718"/>
                  </a:lnTo>
                  <a:lnTo>
                    <a:pt x="20128" y="17432"/>
                  </a:lnTo>
                  <a:lnTo>
                    <a:pt x="22209" y="13932"/>
                  </a:lnTo>
                  <a:lnTo>
                    <a:pt x="23575" y="11592"/>
                  </a:lnTo>
                  <a:lnTo>
                    <a:pt x="23852" y="11110"/>
                  </a:lnTo>
                  <a:lnTo>
                    <a:pt x="24334" y="10119"/>
                  </a:lnTo>
                  <a:lnTo>
                    <a:pt x="24736" y="9118"/>
                  </a:lnTo>
                  <a:lnTo>
                    <a:pt x="25058" y="8091"/>
                  </a:lnTo>
                  <a:lnTo>
                    <a:pt x="25299" y="7038"/>
                  </a:lnTo>
                  <a:lnTo>
                    <a:pt x="25460" y="5975"/>
                  </a:lnTo>
                  <a:lnTo>
                    <a:pt x="25531" y="4895"/>
                  </a:lnTo>
                  <a:lnTo>
                    <a:pt x="25522" y="3787"/>
                  </a:lnTo>
                  <a:lnTo>
                    <a:pt x="25477" y="3234"/>
                  </a:lnTo>
                  <a:lnTo>
                    <a:pt x="25406" y="2582"/>
                  </a:lnTo>
                  <a:lnTo>
                    <a:pt x="25129" y="1296"/>
                  </a:lnTo>
                  <a:lnTo>
                    <a:pt x="24968" y="653"/>
                  </a:lnTo>
                  <a:lnTo>
                    <a:pt x="24924" y="510"/>
                  </a:lnTo>
                  <a:lnTo>
                    <a:pt x="24781" y="233"/>
                  </a:lnTo>
                  <a:lnTo>
                    <a:pt x="24620" y="81"/>
                  </a:lnTo>
                  <a:lnTo>
                    <a:pt x="24495" y="19"/>
                  </a:lnTo>
                  <a:lnTo>
                    <a:pt x="243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28;p34">
              <a:extLst>
                <a:ext uri="{FF2B5EF4-FFF2-40B4-BE49-F238E27FC236}">
                  <a16:creationId xmlns:a16="http://schemas.microsoft.com/office/drawing/2014/main" id="{F6264874-8E22-DCEC-5FCB-879290AA999D}"/>
                </a:ext>
              </a:extLst>
            </p:cNvPr>
            <p:cNvSpPr/>
            <p:nvPr/>
          </p:nvSpPr>
          <p:spPr>
            <a:xfrm rot="15638234">
              <a:off x="9285047" y="1792740"/>
              <a:ext cx="1106038" cy="642829"/>
            </a:xfrm>
            <a:custGeom>
              <a:avLst/>
              <a:gdLst/>
              <a:ahLst/>
              <a:cxnLst/>
              <a:rect l="l" t="t" r="r" b="b"/>
              <a:pathLst>
                <a:path w="39507" h="23192" extrusionOk="0">
                  <a:moveTo>
                    <a:pt x="33309" y="0"/>
                  </a:moveTo>
                  <a:lnTo>
                    <a:pt x="32854" y="9"/>
                  </a:lnTo>
                  <a:lnTo>
                    <a:pt x="31952" y="54"/>
                  </a:lnTo>
                  <a:lnTo>
                    <a:pt x="31023" y="161"/>
                  </a:lnTo>
                  <a:lnTo>
                    <a:pt x="30076" y="322"/>
                  </a:lnTo>
                  <a:lnTo>
                    <a:pt x="29085" y="545"/>
                  </a:lnTo>
                  <a:lnTo>
                    <a:pt x="28058" y="822"/>
                  </a:lnTo>
                  <a:lnTo>
                    <a:pt x="26406" y="1340"/>
                  </a:lnTo>
                  <a:lnTo>
                    <a:pt x="25210" y="1786"/>
                  </a:lnTo>
                  <a:lnTo>
                    <a:pt x="24281" y="2143"/>
                  </a:lnTo>
                  <a:lnTo>
                    <a:pt x="22459" y="2902"/>
                  </a:lnTo>
                  <a:lnTo>
                    <a:pt x="20664" y="3715"/>
                  </a:lnTo>
                  <a:lnTo>
                    <a:pt x="18887" y="4572"/>
                  </a:lnTo>
                  <a:lnTo>
                    <a:pt x="16262" y="5930"/>
                  </a:lnTo>
                  <a:lnTo>
                    <a:pt x="12815" y="7832"/>
                  </a:lnTo>
                  <a:lnTo>
                    <a:pt x="11100" y="8805"/>
                  </a:lnTo>
                  <a:lnTo>
                    <a:pt x="9966" y="9475"/>
                  </a:lnTo>
                  <a:lnTo>
                    <a:pt x="7725" y="10868"/>
                  </a:lnTo>
                  <a:lnTo>
                    <a:pt x="4412" y="13038"/>
                  </a:lnTo>
                  <a:lnTo>
                    <a:pt x="2215" y="14502"/>
                  </a:lnTo>
                  <a:lnTo>
                    <a:pt x="1974" y="14663"/>
                  </a:lnTo>
                  <a:lnTo>
                    <a:pt x="1518" y="15038"/>
                  </a:lnTo>
                  <a:lnTo>
                    <a:pt x="1099" y="15458"/>
                  </a:lnTo>
                  <a:lnTo>
                    <a:pt x="715" y="15896"/>
                  </a:lnTo>
                  <a:lnTo>
                    <a:pt x="536" y="16128"/>
                  </a:lnTo>
                  <a:lnTo>
                    <a:pt x="384" y="16342"/>
                  </a:lnTo>
                  <a:lnTo>
                    <a:pt x="152" y="16762"/>
                  </a:lnTo>
                  <a:lnTo>
                    <a:pt x="27" y="17181"/>
                  </a:lnTo>
                  <a:lnTo>
                    <a:pt x="0" y="17583"/>
                  </a:lnTo>
                  <a:lnTo>
                    <a:pt x="63" y="17976"/>
                  </a:lnTo>
                  <a:lnTo>
                    <a:pt x="215" y="18351"/>
                  </a:lnTo>
                  <a:lnTo>
                    <a:pt x="465" y="18717"/>
                  </a:lnTo>
                  <a:lnTo>
                    <a:pt x="804" y="19057"/>
                  </a:lnTo>
                  <a:lnTo>
                    <a:pt x="1009" y="19209"/>
                  </a:lnTo>
                  <a:lnTo>
                    <a:pt x="1483" y="19557"/>
                  </a:lnTo>
                  <a:lnTo>
                    <a:pt x="2465" y="20209"/>
                  </a:lnTo>
                  <a:lnTo>
                    <a:pt x="2974" y="20494"/>
                  </a:lnTo>
                  <a:lnTo>
                    <a:pt x="3492" y="20753"/>
                  </a:lnTo>
                  <a:lnTo>
                    <a:pt x="4546" y="21200"/>
                  </a:lnTo>
                  <a:lnTo>
                    <a:pt x="5617" y="21575"/>
                  </a:lnTo>
                  <a:lnTo>
                    <a:pt x="6707" y="21896"/>
                  </a:lnTo>
                  <a:lnTo>
                    <a:pt x="8368" y="22325"/>
                  </a:lnTo>
                  <a:lnTo>
                    <a:pt x="10582" y="22852"/>
                  </a:lnTo>
                  <a:lnTo>
                    <a:pt x="11681" y="23156"/>
                  </a:lnTo>
                  <a:lnTo>
                    <a:pt x="11841" y="23191"/>
                  </a:lnTo>
                  <a:lnTo>
                    <a:pt x="12163" y="23191"/>
                  </a:lnTo>
                  <a:lnTo>
                    <a:pt x="12440" y="23075"/>
                  </a:lnTo>
                  <a:lnTo>
                    <a:pt x="12645" y="22825"/>
                  </a:lnTo>
                  <a:lnTo>
                    <a:pt x="12708" y="22638"/>
                  </a:lnTo>
                  <a:lnTo>
                    <a:pt x="12734" y="22450"/>
                  </a:lnTo>
                  <a:lnTo>
                    <a:pt x="12672" y="22164"/>
                  </a:lnTo>
                  <a:lnTo>
                    <a:pt x="12493" y="21950"/>
                  </a:lnTo>
                  <a:lnTo>
                    <a:pt x="12234" y="21807"/>
                  </a:lnTo>
                  <a:lnTo>
                    <a:pt x="12074" y="21754"/>
                  </a:lnTo>
                  <a:lnTo>
                    <a:pt x="10538" y="21298"/>
                  </a:lnTo>
                  <a:lnTo>
                    <a:pt x="8993" y="20878"/>
                  </a:lnTo>
                  <a:lnTo>
                    <a:pt x="8091" y="20655"/>
                  </a:lnTo>
                  <a:lnTo>
                    <a:pt x="6305" y="20182"/>
                  </a:lnTo>
                  <a:lnTo>
                    <a:pt x="4992" y="19753"/>
                  </a:lnTo>
                  <a:lnTo>
                    <a:pt x="4135" y="19414"/>
                  </a:lnTo>
                  <a:lnTo>
                    <a:pt x="3304" y="19003"/>
                  </a:lnTo>
                  <a:lnTo>
                    <a:pt x="2501" y="18521"/>
                  </a:lnTo>
                  <a:lnTo>
                    <a:pt x="2117" y="18244"/>
                  </a:lnTo>
                  <a:lnTo>
                    <a:pt x="1831" y="18030"/>
                  </a:lnTo>
                  <a:lnTo>
                    <a:pt x="1563" y="17735"/>
                  </a:lnTo>
                  <a:lnTo>
                    <a:pt x="1465" y="17548"/>
                  </a:lnTo>
                  <a:lnTo>
                    <a:pt x="1438" y="17360"/>
                  </a:lnTo>
                  <a:lnTo>
                    <a:pt x="1483" y="17164"/>
                  </a:lnTo>
                  <a:lnTo>
                    <a:pt x="1688" y="16824"/>
                  </a:lnTo>
                  <a:lnTo>
                    <a:pt x="1938" y="16565"/>
                  </a:lnTo>
                  <a:lnTo>
                    <a:pt x="2501" y="16021"/>
                  </a:lnTo>
                  <a:lnTo>
                    <a:pt x="3706" y="15011"/>
                  </a:lnTo>
                  <a:lnTo>
                    <a:pt x="4331" y="14529"/>
                  </a:lnTo>
                  <a:lnTo>
                    <a:pt x="5055" y="13993"/>
                  </a:lnTo>
                  <a:lnTo>
                    <a:pt x="6528" y="12967"/>
                  </a:lnTo>
                  <a:lnTo>
                    <a:pt x="8028" y="11993"/>
                  </a:lnTo>
                  <a:lnTo>
                    <a:pt x="9555" y="11055"/>
                  </a:lnTo>
                  <a:lnTo>
                    <a:pt x="11877" y="9707"/>
                  </a:lnTo>
                  <a:lnTo>
                    <a:pt x="15038" y="8001"/>
                  </a:lnTo>
                  <a:lnTo>
                    <a:pt x="16619" y="7171"/>
                  </a:lnTo>
                  <a:lnTo>
                    <a:pt x="18075" y="6403"/>
                  </a:lnTo>
                  <a:lnTo>
                    <a:pt x="21021" y="4947"/>
                  </a:lnTo>
                  <a:lnTo>
                    <a:pt x="23254" y="3938"/>
                  </a:lnTo>
                  <a:lnTo>
                    <a:pt x="24772" y="3313"/>
                  </a:lnTo>
                  <a:lnTo>
                    <a:pt x="26308" y="2733"/>
                  </a:lnTo>
                  <a:lnTo>
                    <a:pt x="27862" y="2206"/>
                  </a:lnTo>
                  <a:lnTo>
                    <a:pt x="28648" y="1965"/>
                  </a:lnTo>
                  <a:lnTo>
                    <a:pt x="29237" y="1786"/>
                  </a:lnTo>
                  <a:lnTo>
                    <a:pt x="30416" y="1500"/>
                  </a:lnTo>
                  <a:lnTo>
                    <a:pt x="31586" y="1295"/>
                  </a:lnTo>
                  <a:lnTo>
                    <a:pt x="32755" y="1179"/>
                  </a:lnTo>
                  <a:lnTo>
                    <a:pt x="33925" y="1161"/>
                  </a:lnTo>
                  <a:lnTo>
                    <a:pt x="35095" y="1259"/>
                  </a:lnTo>
                  <a:lnTo>
                    <a:pt x="36256" y="1474"/>
                  </a:lnTo>
                  <a:lnTo>
                    <a:pt x="37426" y="1831"/>
                  </a:lnTo>
                  <a:lnTo>
                    <a:pt x="38006" y="2063"/>
                  </a:lnTo>
                  <a:lnTo>
                    <a:pt x="38238" y="2161"/>
                  </a:lnTo>
                  <a:lnTo>
                    <a:pt x="38703" y="2331"/>
                  </a:lnTo>
                  <a:lnTo>
                    <a:pt x="38944" y="2385"/>
                  </a:lnTo>
                  <a:lnTo>
                    <a:pt x="39096" y="2402"/>
                  </a:lnTo>
                  <a:lnTo>
                    <a:pt x="39337" y="2340"/>
                  </a:lnTo>
                  <a:lnTo>
                    <a:pt x="39453" y="2268"/>
                  </a:lnTo>
                  <a:lnTo>
                    <a:pt x="39480" y="2233"/>
                  </a:lnTo>
                  <a:lnTo>
                    <a:pt x="39507" y="2170"/>
                  </a:lnTo>
                  <a:lnTo>
                    <a:pt x="39507" y="2018"/>
                  </a:lnTo>
                  <a:lnTo>
                    <a:pt x="39480" y="1858"/>
                  </a:lnTo>
                  <a:lnTo>
                    <a:pt x="39408" y="1715"/>
                  </a:lnTo>
                  <a:lnTo>
                    <a:pt x="39373" y="1670"/>
                  </a:lnTo>
                  <a:lnTo>
                    <a:pt x="39158" y="1483"/>
                  </a:lnTo>
                  <a:lnTo>
                    <a:pt x="38685" y="1161"/>
                  </a:lnTo>
                  <a:lnTo>
                    <a:pt x="38435" y="1027"/>
                  </a:lnTo>
                  <a:lnTo>
                    <a:pt x="38131" y="884"/>
                  </a:lnTo>
                  <a:lnTo>
                    <a:pt x="37515" y="634"/>
                  </a:lnTo>
                  <a:lnTo>
                    <a:pt x="36890" y="420"/>
                  </a:lnTo>
                  <a:lnTo>
                    <a:pt x="36256" y="259"/>
                  </a:lnTo>
                  <a:lnTo>
                    <a:pt x="35292" y="90"/>
                  </a:lnTo>
                  <a:lnTo>
                    <a:pt x="339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29;p34">
              <a:extLst>
                <a:ext uri="{FF2B5EF4-FFF2-40B4-BE49-F238E27FC236}">
                  <a16:creationId xmlns:a16="http://schemas.microsoft.com/office/drawing/2014/main" id="{CB2D6AED-2F80-0C11-9E18-C0E136F0AD84}"/>
                </a:ext>
              </a:extLst>
            </p:cNvPr>
            <p:cNvSpPr/>
            <p:nvPr/>
          </p:nvSpPr>
          <p:spPr>
            <a:xfrm rot="15638234">
              <a:off x="10350281" y="1641719"/>
              <a:ext cx="661293" cy="745052"/>
            </a:xfrm>
            <a:custGeom>
              <a:avLst/>
              <a:gdLst/>
              <a:ahLst/>
              <a:cxnLst/>
              <a:rect l="l" t="t" r="r" b="b"/>
              <a:pathLst>
                <a:path w="23621" h="26880" extrusionOk="0">
                  <a:moveTo>
                    <a:pt x="4858" y="1"/>
                  </a:moveTo>
                  <a:lnTo>
                    <a:pt x="4573" y="10"/>
                  </a:lnTo>
                  <a:lnTo>
                    <a:pt x="4278" y="117"/>
                  </a:lnTo>
                  <a:lnTo>
                    <a:pt x="4135" y="197"/>
                  </a:lnTo>
                  <a:lnTo>
                    <a:pt x="2742" y="1072"/>
                  </a:lnTo>
                  <a:lnTo>
                    <a:pt x="1349" y="1930"/>
                  </a:lnTo>
                  <a:lnTo>
                    <a:pt x="1170" y="2037"/>
                  </a:lnTo>
                  <a:lnTo>
                    <a:pt x="858" y="2269"/>
                  </a:lnTo>
                  <a:lnTo>
                    <a:pt x="599" y="2528"/>
                  </a:lnTo>
                  <a:lnTo>
                    <a:pt x="393" y="2814"/>
                  </a:lnTo>
                  <a:lnTo>
                    <a:pt x="233" y="3126"/>
                  </a:lnTo>
                  <a:lnTo>
                    <a:pt x="108" y="3457"/>
                  </a:lnTo>
                  <a:lnTo>
                    <a:pt x="36" y="3823"/>
                  </a:lnTo>
                  <a:lnTo>
                    <a:pt x="0" y="4207"/>
                  </a:lnTo>
                  <a:lnTo>
                    <a:pt x="0" y="4412"/>
                  </a:lnTo>
                  <a:lnTo>
                    <a:pt x="18" y="4841"/>
                  </a:lnTo>
                  <a:lnTo>
                    <a:pt x="90" y="5689"/>
                  </a:lnTo>
                  <a:lnTo>
                    <a:pt x="233" y="6520"/>
                  </a:lnTo>
                  <a:lnTo>
                    <a:pt x="420" y="7332"/>
                  </a:lnTo>
                  <a:lnTo>
                    <a:pt x="777" y="8538"/>
                  </a:lnTo>
                  <a:lnTo>
                    <a:pt x="1385" y="10092"/>
                  </a:lnTo>
                  <a:lnTo>
                    <a:pt x="1733" y="10851"/>
                  </a:lnTo>
                  <a:lnTo>
                    <a:pt x="2028" y="11467"/>
                  </a:lnTo>
                  <a:lnTo>
                    <a:pt x="2653" y="12681"/>
                  </a:lnTo>
                  <a:lnTo>
                    <a:pt x="3305" y="13860"/>
                  </a:lnTo>
                  <a:lnTo>
                    <a:pt x="4001" y="15003"/>
                  </a:lnTo>
                  <a:lnTo>
                    <a:pt x="4733" y="16110"/>
                  </a:lnTo>
                  <a:lnTo>
                    <a:pt x="5501" y="17182"/>
                  </a:lnTo>
                  <a:lnTo>
                    <a:pt x="6314" y="18218"/>
                  </a:lnTo>
                  <a:lnTo>
                    <a:pt x="7162" y="19218"/>
                  </a:lnTo>
                  <a:lnTo>
                    <a:pt x="8046" y="20174"/>
                  </a:lnTo>
                  <a:lnTo>
                    <a:pt x="8975" y="21102"/>
                  </a:lnTo>
                  <a:lnTo>
                    <a:pt x="9948" y="21986"/>
                  </a:lnTo>
                  <a:lnTo>
                    <a:pt x="10966" y="22826"/>
                  </a:lnTo>
                  <a:lnTo>
                    <a:pt x="12020" y="23638"/>
                  </a:lnTo>
                  <a:lnTo>
                    <a:pt x="13119" y="24397"/>
                  </a:lnTo>
                  <a:lnTo>
                    <a:pt x="14262" y="25121"/>
                  </a:lnTo>
                  <a:lnTo>
                    <a:pt x="15449" y="25799"/>
                  </a:lnTo>
                  <a:lnTo>
                    <a:pt x="16066" y="26121"/>
                  </a:lnTo>
                  <a:lnTo>
                    <a:pt x="16333" y="26246"/>
                  </a:lnTo>
                  <a:lnTo>
                    <a:pt x="16896" y="26451"/>
                  </a:lnTo>
                  <a:lnTo>
                    <a:pt x="17762" y="26710"/>
                  </a:lnTo>
                  <a:lnTo>
                    <a:pt x="18334" y="26880"/>
                  </a:lnTo>
                  <a:lnTo>
                    <a:pt x="18682" y="26853"/>
                  </a:lnTo>
                  <a:lnTo>
                    <a:pt x="19343" y="26737"/>
                  </a:lnTo>
                  <a:lnTo>
                    <a:pt x="19959" y="26550"/>
                  </a:lnTo>
                  <a:lnTo>
                    <a:pt x="20539" y="26308"/>
                  </a:lnTo>
                  <a:lnTo>
                    <a:pt x="21075" y="25996"/>
                  </a:lnTo>
                  <a:lnTo>
                    <a:pt x="21557" y="25612"/>
                  </a:lnTo>
                  <a:lnTo>
                    <a:pt x="22004" y="25165"/>
                  </a:lnTo>
                  <a:lnTo>
                    <a:pt x="22397" y="24647"/>
                  </a:lnTo>
                  <a:lnTo>
                    <a:pt x="22567" y="24353"/>
                  </a:lnTo>
                  <a:lnTo>
                    <a:pt x="22790" y="23951"/>
                  </a:lnTo>
                  <a:lnTo>
                    <a:pt x="23183" y="23112"/>
                  </a:lnTo>
                  <a:lnTo>
                    <a:pt x="23388" y="22692"/>
                  </a:lnTo>
                  <a:lnTo>
                    <a:pt x="23468" y="22531"/>
                  </a:lnTo>
                  <a:lnTo>
                    <a:pt x="23593" y="22210"/>
                  </a:lnTo>
                  <a:lnTo>
                    <a:pt x="23620" y="21977"/>
                  </a:lnTo>
                  <a:lnTo>
                    <a:pt x="23585" y="21835"/>
                  </a:lnTo>
                  <a:lnTo>
                    <a:pt x="23504" y="21701"/>
                  </a:lnTo>
                  <a:lnTo>
                    <a:pt x="23361" y="21585"/>
                  </a:lnTo>
                  <a:lnTo>
                    <a:pt x="23263" y="21522"/>
                  </a:lnTo>
                  <a:lnTo>
                    <a:pt x="23174" y="21477"/>
                  </a:lnTo>
                  <a:lnTo>
                    <a:pt x="22986" y="21433"/>
                  </a:lnTo>
                  <a:lnTo>
                    <a:pt x="22727" y="21442"/>
                  </a:lnTo>
                  <a:lnTo>
                    <a:pt x="22433" y="21585"/>
                  </a:lnTo>
                  <a:lnTo>
                    <a:pt x="22174" y="21843"/>
                  </a:lnTo>
                  <a:lnTo>
                    <a:pt x="22066" y="22004"/>
                  </a:lnTo>
                  <a:lnTo>
                    <a:pt x="21620" y="22772"/>
                  </a:lnTo>
                  <a:lnTo>
                    <a:pt x="21200" y="23567"/>
                  </a:lnTo>
                  <a:lnTo>
                    <a:pt x="21102" y="23737"/>
                  </a:lnTo>
                  <a:lnTo>
                    <a:pt x="20888" y="24040"/>
                  </a:lnTo>
                  <a:lnTo>
                    <a:pt x="20638" y="24299"/>
                  </a:lnTo>
                  <a:lnTo>
                    <a:pt x="20361" y="24522"/>
                  </a:lnTo>
                  <a:lnTo>
                    <a:pt x="19896" y="24773"/>
                  </a:lnTo>
                  <a:lnTo>
                    <a:pt x="19209" y="24987"/>
                  </a:lnTo>
                  <a:lnTo>
                    <a:pt x="18825" y="25040"/>
                  </a:lnTo>
                  <a:lnTo>
                    <a:pt x="18503" y="25076"/>
                  </a:lnTo>
                  <a:lnTo>
                    <a:pt x="17905" y="25005"/>
                  </a:lnTo>
                  <a:lnTo>
                    <a:pt x="17342" y="24826"/>
                  </a:lnTo>
                  <a:lnTo>
                    <a:pt x="16798" y="24567"/>
                  </a:lnTo>
                  <a:lnTo>
                    <a:pt x="16530" y="24424"/>
                  </a:lnTo>
                  <a:lnTo>
                    <a:pt x="15601" y="23906"/>
                  </a:lnTo>
                  <a:lnTo>
                    <a:pt x="13833" y="22772"/>
                  </a:lnTo>
                  <a:lnTo>
                    <a:pt x="12145" y="21549"/>
                  </a:lnTo>
                  <a:lnTo>
                    <a:pt x="10547" y="20218"/>
                  </a:lnTo>
                  <a:lnTo>
                    <a:pt x="9038" y="18807"/>
                  </a:lnTo>
                  <a:lnTo>
                    <a:pt x="7609" y="17298"/>
                  </a:lnTo>
                  <a:lnTo>
                    <a:pt x="6269" y="15709"/>
                  </a:lnTo>
                  <a:lnTo>
                    <a:pt x="5010" y="14030"/>
                  </a:lnTo>
                  <a:lnTo>
                    <a:pt x="4412" y="13155"/>
                  </a:lnTo>
                  <a:lnTo>
                    <a:pt x="4090" y="12681"/>
                  </a:lnTo>
                  <a:lnTo>
                    <a:pt x="3501" y="11699"/>
                  </a:lnTo>
                  <a:lnTo>
                    <a:pt x="2965" y="10690"/>
                  </a:lnTo>
                  <a:lnTo>
                    <a:pt x="2492" y="9663"/>
                  </a:lnTo>
                  <a:lnTo>
                    <a:pt x="2090" y="8609"/>
                  </a:lnTo>
                  <a:lnTo>
                    <a:pt x="1769" y="7520"/>
                  </a:lnTo>
                  <a:lnTo>
                    <a:pt x="1519" y="6413"/>
                  </a:lnTo>
                  <a:lnTo>
                    <a:pt x="1358" y="5261"/>
                  </a:lnTo>
                  <a:lnTo>
                    <a:pt x="1313" y="4680"/>
                  </a:lnTo>
                  <a:lnTo>
                    <a:pt x="1304" y="4421"/>
                  </a:lnTo>
                  <a:lnTo>
                    <a:pt x="1385" y="3993"/>
                  </a:lnTo>
                  <a:lnTo>
                    <a:pt x="1572" y="3626"/>
                  </a:lnTo>
                  <a:lnTo>
                    <a:pt x="1903" y="3314"/>
                  </a:lnTo>
                  <a:lnTo>
                    <a:pt x="2126" y="3171"/>
                  </a:lnTo>
                  <a:lnTo>
                    <a:pt x="2858" y="2733"/>
                  </a:lnTo>
                  <a:lnTo>
                    <a:pt x="4269" y="1778"/>
                  </a:lnTo>
                  <a:lnTo>
                    <a:pt x="4957" y="1260"/>
                  </a:lnTo>
                  <a:lnTo>
                    <a:pt x="5028" y="1189"/>
                  </a:lnTo>
                  <a:lnTo>
                    <a:pt x="5153" y="947"/>
                  </a:lnTo>
                  <a:lnTo>
                    <a:pt x="5225" y="662"/>
                  </a:lnTo>
                  <a:lnTo>
                    <a:pt x="5225" y="394"/>
                  </a:lnTo>
                  <a:lnTo>
                    <a:pt x="5189" y="296"/>
                  </a:lnTo>
                  <a:lnTo>
                    <a:pt x="5144" y="215"/>
                  </a:lnTo>
                  <a:lnTo>
                    <a:pt x="5046" y="99"/>
                  </a:lnTo>
                  <a:lnTo>
                    <a:pt x="48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30;p34">
              <a:extLst>
                <a:ext uri="{FF2B5EF4-FFF2-40B4-BE49-F238E27FC236}">
                  <a16:creationId xmlns:a16="http://schemas.microsoft.com/office/drawing/2014/main" id="{49879BCC-47B0-94D4-F25C-F4C8564F3DD0}"/>
                </a:ext>
              </a:extLst>
            </p:cNvPr>
            <p:cNvSpPr/>
            <p:nvPr/>
          </p:nvSpPr>
          <p:spPr>
            <a:xfrm rot="15638234">
              <a:off x="9726113" y="1192438"/>
              <a:ext cx="432791" cy="418094"/>
            </a:xfrm>
            <a:custGeom>
              <a:avLst/>
              <a:gdLst/>
              <a:ahLst/>
              <a:cxnLst/>
              <a:rect l="l" t="t" r="r" b="b"/>
              <a:pathLst>
                <a:path w="15459" h="15084" extrusionOk="0">
                  <a:moveTo>
                    <a:pt x="7020" y="1"/>
                  </a:moveTo>
                  <a:lnTo>
                    <a:pt x="6439" y="46"/>
                  </a:lnTo>
                  <a:lnTo>
                    <a:pt x="5877" y="171"/>
                  </a:lnTo>
                  <a:lnTo>
                    <a:pt x="5332" y="367"/>
                  </a:lnTo>
                  <a:lnTo>
                    <a:pt x="4796" y="635"/>
                  </a:lnTo>
                  <a:lnTo>
                    <a:pt x="4287" y="965"/>
                  </a:lnTo>
                  <a:lnTo>
                    <a:pt x="4037" y="1153"/>
                  </a:lnTo>
                  <a:lnTo>
                    <a:pt x="3760" y="1376"/>
                  </a:lnTo>
                  <a:lnTo>
                    <a:pt x="3233" y="1867"/>
                  </a:lnTo>
                  <a:lnTo>
                    <a:pt x="2492" y="2662"/>
                  </a:lnTo>
                  <a:lnTo>
                    <a:pt x="2028" y="3216"/>
                  </a:lnTo>
                  <a:lnTo>
                    <a:pt x="1983" y="3296"/>
                  </a:lnTo>
                  <a:lnTo>
                    <a:pt x="1965" y="3502"/>
                  </a:lnTo>
                  <a:lnTo>
                    <a:pt x="2028" y="3877"/>
                  </a:lnTo>
                  <a:lnTo>
                    <a:pt x="2064" y="4127"/>
                  </a:lnTo>
                  <a:lnTo>
                    <a:pt x="2305" y="4091"/>
                  </a:lnTo>
                  <a:lnTo>
                    <a:pt x="2689" y="4037"/>
                  </a:lnTo>
                  <a:lnTo>
                    <a:pt x="2912" y="3966"/>
                  </a:lnTo>
                  <a:lnTo>
                    <a:pt x="3010" y="3912"/>
                  </a:lnTo>
                  <a:lnTo>
                    <a:pt x="3385" y="3644"/>
                  </a:lnTo>
                  <a:lnTo>
                    <a:pt x="4091" y="3037"/>
                  </a:lnTo>
                  <a:lnTo>
                    <a:pt x="4439" y="2734"/>
                  </a:lnTo>
                  <a:lnTo>
                    <a:pt x="4618" y="2591"/>
                  </a:lnTo>
                  <a:lnTo>
                    <a:pt x="4984" y="2332"/>
                  </a:lnTo>
                  <a:lnTo>
                    <a:pt x="5591" y="2001"/>
                  </a:lnTo>
                  <a:lnTo>
                    <a:pt x="6484" y="1698"/>
                  </a:lnTo>
                  <a:lnTo>
                    <a:pt x="7422" y="1528"/>
                  </a:lnTo>
                  <a:lnTo>
                    <a:pt x="8386" y="1501"/>
                  </a:lnTo>
                  <a:lnTo>
                    <a:pt x="9342" y="1617"/>
                  </a:lnTo>
                  <a:lnTo>
                    <a:pt x="10244" y="1876"/>
                  </a:lnTo>
                  <a:lnTo>
                    <a:pt x="10878" y="2162"/>
                  </a:lnTo>
                  <a:lnTo>
                    <a:pt x="11270" y="2403"/>
                  </a:lnTo>
                  <a:lnTo>
                    <a:pt x="11458" y="2528"/>
                  </a:lnTo>
                  <a:lnTo>
                    <a:pt x="11842" y="2832"/>
                  </a:lnTo>
                  <a:lnTo>
                    <a:pt x="12485" y="3484"/>
                  </a:lnTo>
                  <a:lnTo>
                    <a:pt x="13003" y="4189"/>
                  </a:lnTo>
                  <a:lnTo>
                    <a:pt x="13396" y="4948"/>
                  </a:lnTo>
                  <a:lnTo>
                    <a:pt x="13682" y="5743"/>
                  </a:lnTo>
                  <a:lnTo>
                    <a:pt x="13878" y="6582"/>
                  </a:lnTo>
                  <a:lnTo>
                    <a:pt x="14003" y="7449"/>
                  </a:lnTo>
                  <a:lnTo>
                    <a:pt x="14066" y="8342"/>
                  </a:lnTo>
                  <a:lnTo>
                    <a:pt x="14074" y="8797"/>
                  </a:lnTo>
                  <a:lnTo>
                    <a:pt x="14066" y="8931"/>
                  </a:lnTo>
                  <a:lnTo>
                    <a:pt x="14021" y="9208"/>
                  </a:lnTo>
                  <a:lnTo>
                    <a:pt x="13869" y="9627"/>
                  </a:lnTo>
                  <a:lnTo>
                    <a:pt x="13726" y="9860"/>
                  </a:lnTo>
                  <a:lnTo>
                    <a:pt x="13351" y="10404"/>
                  </a:lnTo>
                  <a:lnTo>
                    <a:pt x="12547" y="11431"/>
                  </a:lnTo>
                  <a:lnTo>
                    <a:pt x="11869" y="12119"/>
                  </a:lnTo>
                  <a:lnTo>
                    <a:pt x="11378" y="12530"/>
                  </a:lnTo>
                  <a:lnTo>
                    <a:pt x="10851" y="12905"/>
                  </a:lnTo>
                  <a:lnTo>
                    <a:pt x="10270" y="13226"/>
                  </a:lnTo>
                  <a:lnTo>
                    <a:pt x="9967" y="13360"/>
                  </a:lnTo>
                  <a:lnTo>
                    <a:pt x="9681" y="13476"/>
                  </a:lnTo>
                  <a:lnTo>
                    <a:pt x="9100" y="13646"/>
                  </a:lnTo>
                  <a:lnTo>
                    <a:pt x="8806" y="13682"/>
                  </a:lnTo>
                  <a:lnTo>
                    <a:pt x="8493" y="13700"/>
                  </a:lnTo>
                  <a:lnTo>
                    <a:pt x="7859" y="13682"/>
                  </a:lnTo>
                  <a:lnTo>
                    <a:pt x="7234" y="13601"/>
                  </a:lnTo>
                  <a:lnTo>
                    <a:pt x="6609" y="13476"/>
                  </a:lnTo>
                  <a:lnTo>
                    <a:pt x="5984" y="13298"/>
                  </a:lnTo>
                  <a:lnTo>
                    <a:pt x="5386" y="13065"/>
                  </a:lnTo>
                  <a:lnTo>
                    <a:pt x="4805" y="12780"/>
                  </a:lnTo>
                  <a:lnTo>
                    <a:pt x="4243" y="12458"/>
                  </a:lnTo>
                  <a:lnTo>
                    <a:pt x="3707" y="12083"/>
                  </a:lnTo>
                  <a:lnTo>
                    <a:pt x="3207" y="11663"/>
                  </a:lnTo>
                  <a:lnTo>
                    <a:pt x="2751" y="11208"/>
                  </a:lnTo>
                  <a:lnTo>
                    <a:pt x="2332" y="10699"/>
                  </a:lnTo>
                  <a:lnTo>
                    <a:pt x="1965" y="10163"/>
                  </a:lnTo>
                  <a:lnTo>
                    <a:pt x="1644" y="9583"/>
                  </a:lnTo>
                  <a:lnTo>
                    <a:pt x="1385" y="8967"/>
                  </a:lnTo>
                  <a:lnTo>
                    <a:pt x="1189" y="8315"/>
                  </a:lnTo>
                  <a:lnTo>
                    <a:pt x="1117" y="7975"/>
                  </a:lnTo>
                  <a:lnTo>
                    <a:pt x="1064" y="7663"/>
                  </a:lnTo>
                  <a:lnTo>
                    <a:pt x="1037" y="7029"/>
                  </a:lnTo>
                  <a:lnTo>
                    <a:pt x="1081" y="6047"/>
                  </a:lnTo>
                  <a:lnTo>
                    <a:pt x="1090" y="5368"/>
                  </a:lnTo>
                  <a:lnTo>
                    <a:pt x="956" y="5332"/>
                  </a:lnTo>
                  <a:lnTo>
                    <a:pt x="715" y="5305"/>
                  </a:lnTo>
                  <a:lnTo>
                    <a:pt x="519" y="5341"/>
                  </a:lnTo>
                  <a:lnTo>
                    <a:pt x="367" y="5421"/>
                  </a:lnTo>
                  <a:lnTo>
                    <a:pt x="197" y="5600"/>
                  </a:lnTo>
                  <a:lnTo>
                    <a:pt x="72" y="5939"/>
                  </a:lnTo>
                  <a:lnTo>
                    <a:pt x="54" y="6127"/>
                  </a:lnTo>
                  <a:lnTo>
                    <a:pt x="10" y="6725"/>
                  </a:lnTo>
                  <a:lnTo>
                    <a:pt x="1" y="7645"/>
                  </a:lnTo>
                  <a:lnTo>
                    <a:pt x="54" y="8243"/>
                  </a:lnTo>
                  <a:lnTo>
                    <a:pt x="108" y="8529"/>
                  </a:lnTo>
                  <a:lnTo>
                    <a:pt x="242" y="9074"/>
                  </a:lnTo>
                  <a:lnTo>
                    <a:pt x="599" y="10074"/>
                  </a:lnTo>
                  <a:lnTo>
                    <a:pt x="1072" y="10976"/>
                  </a:lnTo>
                  <a:lnTo>
                    <a:pt x="1644" y="11780"/>
                  </a:lnTo>
                  <a:lnTo>
                    <a:pt x="2323" y="12503"/>
                  </a:lnTo>
                  <a:lnTo>
                    <a:pt x="3091" y="13137"/>
                  </a:lnTo>
                  <a:lnTo>
                    <a:pt x="3948" y="13691"/>
                  </a:lnTo>
                  <a:lnTo>
                    <a:pt x="4877" y="14164"/>
                  </a:lnTo>
                  <a:lnTo>
                    <a:pt x="5377" y="14378"/>
                  </a:lnTo>
                  <a:lnTo>
                    <a:pt x="5939" y="14593"/>
                  </a:lnTo>
                  <a:lnTo>
                    <a:pt x="6814" y="14860"/>
                  </a:lnTo>
                  <a:lnTo>
                    <a:pt x="7404" y="14985"/>
                  </a:lnTo>
                  <a:lnTo>
                    <a:pt x="8002" y="15057"/>
                  </a:lnTo>
                  <a:lnTo>
                    <a:pt x="8609" y="15084"/>
                  </a:lnTo>
                  <a:lnTo>
                    <a:pt x="9208" y="15048"/>
                  </a:lnTo>
                  <a:lnTo>
                    <a:pt x="9815" y="14941"/>
                  </a:lnTo>
                  <a:lnTo>
                    <a:pt x="10127" y="14860"/>
                  </a:lnTo>
                  <a:lnTo>
                    <a:pt x="10476" y="14744"/>
                  </a:lnTo>
                  <a:lnTo>
                    <a:pt x="11145" y="14459"/>
                  </a:lnTo>
                  <a:lnTo>
                    <a:pt x="11753" y="14101"/>
                  </a:lnTo>
                  <a:lnTo>
                    <a:pt x="12324" y="13691"/>
                  </a:lnTo>
                  <a:lnTo>
                    <a:pt x="12860" y="13226"/>
                  </a:lnTo>
                  <a:lnTo>
                    <a:pt x="13351" y="12726"/>
                  </a:lnTo>
                  <a:lnTo>
                    <a:pt x="14048" y="11905"/>
                  </a:lnTo>
                  <a:lnTo>
                    <a:pt x="14485" y="11333"/>
                  </a:lnTo>
                  <a:lnTo>
                    <a:pt x="14664" y="11083"/>
                  </a:lnTo>
                  <a:lnTo>
                    <a:pt x="14950" y="10592"/>
                  </a:lnTo>
                  <a:lnTo>
                    <a:pt x="15173" y="10074"/>
                  </a:lnTo>
                  <a:lnTo>
                    <a:pt x="15325" y="9556"/>
                  </a:lnTo>
                  <a:lnTo>
                    <a:pt x="15423" y="9020"/>
                  </a:lnTo>
                  <a:lnTo>
                    <a:pt x="15459" y="8467"/>
                  </a:lnTo>
                  <a:lnTo>
                    <a:pt x="15441" y="7913"/>
                  </a:lnTo>
                  <a:lnTo>
                    <a:pt x="15369" y="7341"/>
                  </a:lnTo>
                  <a:lnTo>
                    <a:pt x="15316" y="7056"/>
                  </a:lnTo>
                  <a:lnTo>
                    <a:pt x="15226" y="6636"/>
                  </a:lnTo>
                  <a:lnTo>
                    <a:pt x="15173" y="6207"/>
                  </a:lnTo>
                  <a:lnTo>
                    <a:pt x="15164" y="5975"/>
                  </a:lnTo>
                  <a:lnTo>
                    <a:pt x="15084" y="5502"/>
                  </a:lnTo>
                  <a:lnTo>
                    <a:pt x="14950" y="5020"/>
                  </a:lnTo>
                  <a:lnTo>
                    <a:pt x="14762" y="4537"/>
                  </a:lnTo>
                  <a:lnTo>
                    <a:pt x="14405" y="3832"/>
                  </a:lnTo>
                  <a:lnTo>
                    <a:pt x="13789" y="2930"/>
                  </a:lnTo>
                  <a:lnTo>
                    <a:pt x="13048" y="2117"/>
                  </a:lnTo>
                  <a:lnTo>
                    <a:pt x="12226" y="1421"/>
                  </a:lnTo>
                  <a:lnTo>
                    <a:pt x="11565" y="1019"/>
                  </a:lnTo>
                  <a:lnTo>
                    <a:pt x="11119" y="805"/>
                  </a:lnTo>
                  <a:lnTo>
                    <a:pt x="10672" y="644"/>
                  </a:lnTo>
                  <a:lnTo>
                    <a:pt x="10226" y="546"/>
                  </a:lnTo>
                  <a:lnTo>
                    <a:pt x="10002" y="519"/>
                  </a:lnTo>
                  <a:lnTo>
                    <a:pt x="9627" y="474"/>
                  </a:lnTo>
                  <a:lnTo>
                    <a:pt x="8895" y="314"/>
                  </a:lnTo>
                  <a:lnTo>
                    <a:pt x="8538" y="215"/>
                  </a:lnTo>
                  <a:lnTo>
                    <a:pt x="8225" y="126"/>
                  </a:lnTo>
                  <a:lnTo>
                    <a:pt x="7609" y="19"/>
                  </a:lnTo>
                  <a:lnTo>
                    <a:pt x="70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32;p34">
              <a:extLst>
                <a:ext uri="{FF2B5EF4-FFF2-40B4-BE49-F238E27FC236}">
                  <a16:creationId xmlns:a16="http://schemas.microsoft.com/office/drawing/2014/main" id="{90AC3189-094E-418F-D4C7-E8AE7074E0AE}"/>
                </a:ext>
              </a:extLst>
            </p:cNvPr>
            <p:cNvSpPr/>
            <p:nvPr/>
          </p:nvSpPr>
          <p:spPr>
            <a:xfrm rot="15638234">
              <a:off x="9403507" y="1840756"/>
              <a:ext cx="824287" cy="485669"/>
            </a:xfrm>
            <a:custGeom>
              <a:avLst/>
              <a:gdLst/>
              <a:ahLst/>
              <a:cxnLst/>
              <a:rect l="l" t="t" r="r" b="b"/>
              <a:pathLst>
                <a:path w="29443" h="17522" extrusionOk="0">
                  <a:moveTo>
                    <a:pt x="28675" y="1"/>
                  </a:moveTo>
                  <a:lnTo>
                    <a:pt x="28246" y="81"/>
                  </a:lnTo>
                  <a:lnTo>
                    <a:pt x="27853" y="269"/>
                  </a:lnTo>
                  <a:lnTo>
                    <a:pt x="27656" y="394"/>
                  </a:lnTo>
                  <a:lnTo>
                    <a:pt x="26701" y="1046"/>
                  </a:lnTo>
                  <a:lnTo>
                    <a:pt x="24763" y="2323"/>
                  </a:lnTo>
                  <a:lnTo>
                    <a:pt x="23772" y="2912"/>
                  </a:lnTo>
                  <a:lnTo>
                    <a:pt x="20432" y="4823"/>
                  </a:lnTo>
                  <a:lnTo>
                    <a:pt x="13726" y="8609"/>
                  </a:lnTo>
                  <a:lnTo>
                    <a:pt x="10395" y="10547"/>
                  </a:lnTo>
                  <a:lnTo>
                    <a:pt x="9136" y="11297"/>
                  </a:lnTo>
                  <a:lnTo>
                    <a:pt x="6626" y="12842"/>
                  </a:lnTo>
                  <a:lnTo>
                    <a:pt x="2903" y="15209"/>
                  </a:lnTo>
                  <a:lnTo>
                    <a:pt x="420" y="16780"/>
                  </a:lnTo>
                  <a:lnTo>
                    <a:pt x="259" y="16870"/>
                  </a:lnTo>
                  <a:lnTo>
                    <a:pt x="134" y="16995"/>
                  </a:lnTo>
                  <a:lnTo>
                    <a:pt x="81" y="17075"/>
                  </a:lnTo>
                  <a:lnTo>
                    <a:pt x="0" y="17280"/>
                  </a:lnTo>
                  <a:lnTo>
                    <a:pt x="9" y="17352"/>
                  </a:lnTo>
                  <a:lnTo>
                    <a:pt x="63" y="17423"/>
                  </a:lnTo>
                  <a:lnTo>
                    <a:pt x="259" y="17512"/>
                  </a:lnTo>
                  <a:lnTo>
                    <a:pt x="358" y="17521"/>
                  </a:lnTo>
                  <a:lnTo>
                    <a:pt x="500" y="17521"/>
                  </a:lnTo>
                  <a:lnTo>
                    <a:pt x="777" y="17477"/>
                  </a:lnTo>
                  <a:lnTo>
                    <a:pt x="911" y="17432"/>
                  </a:lnTo>
                  <a:lnTo>
                    <a:pt x="1751" y="17075"/>
                  </a:lnTo>
                  <a:lnTo>
                    <a:pt x="3010" y="16548"/>
                  </a:lnTo>
                  <a:lnTo>
                    <a:pt x="3822" y="16155"/>
                  </a:lnTo>
                  <a:lnTo>
                    <a:pt x="4206" y="15932"/>
                  </a:lnTo>
                  <a:lnTo>
                    <a:pt x="6850" y="14333"/>
                  </a:lnTo>
                  <a:lnTo>
                    <a:pt x="12083" y="11074"/>
                  </a:lnTo>
                  <a:lnTo>
                    <a:pt x="14708" y="9449"/>
                  </a:lnTo>
                  <a:lnTo>
                    <a:pt x="16396" y="8431"/>
                  </a:lnTo>
                  <a:lnTo>
                    <a:pt x="19825" y="6493"/>
                  </a:lnTo>
                  <a:lnTo>
                    <a:pt x="22397" y="5028"/>
                  </a:lnTo>
                  <a:lnTo>
                    <a:pt x="24085" y="4028"/>
                  </a:lnTo>
                  <a:lnTo>
                    <a:pt x="25754" y="2975"/>
                  </a:lnTo>
                  <a:lnTo>
                    <a:pt x="27380" y="1867"/>
                  </a:lnTo>
                  <a:lnTo>
                    <a:pt x="28174" y="1278"/>
                  </a:lnTo>
                  <a:lnTo>
                    <a:pt x="28817" y="760"/>
                  </a:lnTo>
                  <a:lnTo>
                    <a:pt x="29442" y="215"/>
                  </a:lnTo>
                  <a:lnTo>
                    <a:pt x="29300" y="144"/>
                  </a:lnTo>
                  <a:lnTo>
                    <a:pt x="29032" y="54"/>
                  </a:lnTo>
                  <a:lnTo>
                    <a:pt x="286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33;p34">
              <a:extLst>
                <a:ext uri="{FF2B5EF4-FFF2-40B4-BE49-F238E27FC236}">
                  <a16:creationId xmlns:a16="http://schemas.microsoft.com/office/drawing/2014/main" id="{5AB3B9B5-24DF-1A31-ACC4-15B3D4B2054C}"/>
                </a:ext>
              </a:extLst>
            </p:cNvPr>
            <p:cNvSpPr/>
            <p:nvPr/>
          </p:nvSpPr>
          <p:spPr>
            <a:xfrm rot="15638234">
              <a:off x="10298390" y="821634"/>
              <a:ext cx="560536" cy="649259"/>
            </a:xfrm>
            <a:custGeom>
              <a:avLst/>
              <a:gdLst/>
              <a:ahLst/>
              <a:cxnLst/>
              <a:rect l="l" t="t" r="r" b="b"/>
              <a:pathLst>
                <a:path w="20022" h="23424" extrusionOk="0">
                  <a:moveTo>
                    <a:pt x="19575" y="1"/>
                  </a:moveTo>
                  <a:lnTo>
                    <a:pt x="19432" y="36"/>
                  </a:lnTo>
                  <a:lnTo>
                    <a:pt x="19200" y="170"/>
                  </a:lnTo>
                  <a:lnTo>
                    <a:pt x="19066" y="277"/>
                  </a:lnTo>
                  <a:lnTo>
                    <a:pt x="18977" y="376"/>
                  </a:lnTo>
                  <a:lnTo>
                    <a:pt x="18843" y="635"/>
                  </a:lnTo>
                  <a:lnTo>
                    <a:pt x="18789" y="769"/>
                  </a:lnTo>
                  <a:lnTo>
                    <a:pt x="18548" y="1340"/>
                  </a:lnTo>
                  <a:lnTo>
                    <a:pt x="18030" y="2447"/>
                  </a:lnTo>
                  <a:lnTo>
                    <a:pt x="17191" y="4082"/>
                  </a:lnTo>
                  <a:lnTo>
                    <a:pt x="15941" y="6171"/>
                  </a:lnTo>
                  <a:lnTo>
                    <a:pt x="14565" y="8189"/>
                  </a:lnTo>
                  <a:lnTo>
                    <a:pt x="13824" y="9163"/>
                  </a:lnTo>
                  <a:lnTo>
                    <a:pt x="13146" y="10047"/>
                  </a:lnTo>
                  <a:lnTo>
                    <a:pt x="11726" y="11761"/>
                  </a:lnTo>
                  <a:lnTo>
                    <a:pt x="10252" y="13422"/>
                  </a:lnTo>
                  <a:lnTo>
                    <a:pt x="8725" y="15021"/>
                  </a:lnTo>
                  <a:lnTo>
                    <a:pt x="7145" y="16575"/>
                  </a:lnTo>
                  <a:lnTo>
                    <a:pt x="5510" y="18075"/>
                  </a:lnTo>
                  <a:lnTo>
                    <a:pt x="3823" y="19530"/>
                  </a:lnTo>
                  <a:lnTo>
                    <a:pt x="2090" y="20923"/>
                  </a:lnTo>
                  <a:lnTo>
                    <a:pt x="1206" y="21602"/>
                  </a:lnTo>
                  <a:lnTo>
                    <a:pt x="938" y="21807"/>
                  </a:lnTo>
                  <a:lnTo>
                    <a:pt x="411" y="22245"/>
                  </a:lnTo>
                  <a:lnTo>
                    <a:pt x="197" y="22495"/>
                  </a:lnTo>
                  <a:lnTo>
                    <a:pt x="144" y="22584"/>
                  </a:lnTo>
                  <a:lnTo>
                    <a:pt x="72" y="22790"/>
                  </a:lnTo>
                  <a:lnTo>
                    <a:pt x="27" y="23147"/>
                  </a:lnTo>
                  <a:lnTo>
                    <a:pt x="1" y="23379"/>
                  </a:lnTo>
                  <a:lnTo>
                    <a:pt x="224" y="23397"/>
                  </a:lnTo>
                  <a:lnTo>
                    <a:pt x="563" y="23424"/>
                  </a:lnTo>
                  <a:lnTo>
                    <a:pt x="769" y="23397"/>
                  </a:lnTo>
                  <a:lnTo>
                    <a:pt x="849" y="23361"/>
                  </a:lnTo>
                  <a:lnTo>
                    <a:pt x="1492" y="22977"/>
                  </a:lnTo>
                  <a:lnTo>
                    <a:pt x="2760" y="22174"/>
                  </a:lnTo>
                  <a:lnTo>
                    <a:pt x="3349" y="21727"/>
                  </a:lnTo>
                  <a:lnTo>
                    <a:pt x="4689" y="20638"/>
                  </a:lnTo>
                  <a:lnTo>
                    <a:pt x="7279" y="18361"/>
                  </a:lnTo>
                  <a:lnTo>
                    <a:pt x="9136" y="16575"/>
                  </a:lnTo>
                  <a:lnTo>
                    <a:pt x="10342" y="15342"/>
                  </a:lnTo>
                  <a:lnTo>
                    <a:pt x="11511" y="14083"/>
                  </a:lnTo>
                  <a:lnTo>
                    <a:pt x="12654" y="12788"/>
                  </a:lnTo>
                  <a:lnTo>
                    <a:pt x="13208" y="12127"/>
                  </a:lnTo>
                  <a:lnTo>
                    <a:pt x="14101" y="11047"/>
                  </a:lnTo>
                  <a:lnTo>
                    <a:pt x="15360" y="9359"/>
                  </a:lnTo>
                  <a:lnTo>
                    <a:pt x="16155" y="8216"/>
                  </a:lnTo>
                  <a:lnTo>
                    <a:pt x="16914" y="7046"/>
                  </a:lnTo>
                  <a:lnTo>
                    <a:pt x="17637" y="5850"/>
                  </a:lnTo>
                  <a:lnTo>
                    <a:pt x="18325" y="4626"/>
                  </a:lnTo>
                  <a:lnTo>
                    <a:pt x="18968" y="3376"/>
                  </a:lnTo>
                  <a:lnTo>
                    <a:pt x="19272" y="2742"/>
                  </a:lnTo>
                  <a:lnTo>
                    <a:pt x="19495" y="2224"/>
                  </a:lnTo>
                  <a:lnTo>
                    <a:pt x="19834" y="1117"/>
                  </a:lnTo>
                  <a:lnTo>
                    <a:pt x="20022" y="536"/>
                  </a:lnTo>
                  <a:lnTo>
                    <a:pt x="19923" y="376"/>
                  </a:lnTo>
                  <a:lnTo>
                    <a:pt x="19798" y="134"/>
                  </a:lnTo>
                  <a:lnTo>
                    <a:pt x="19700" y="27"/>
                  </a:lnTo>
                  <a:lnTo>
                    <a:pt x="19647" y="9"/>
                  </a:lnTo>
                  <a:lnTo>
                    <a:pt x="195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34;p34">
              <a:extLst>
                <a:ext uri="{FF2B5EF4-FFF2-40B4-BE49-F238E27FC236}">
                  <a16:creationId xmlns:a16="http://schemas.microsoft.com/office/drawing/2014/main" id="{9784CD2D-7D22-8B99-CC88-7B365DC296D6}"/>
                </a:ext>
              </a:extLst>
            </p:cNvPr>
            <p:cNvSpPr/>
            <p:nvPr/>
          </p:nvSpPr>
          <p:spPr>
            <a:xfrm rot="15638234">
              <a:off x="9343466" y="833921"/>
              <a:ext cx="366524" cy="425245"/>
            </a:xfrm>
            <a:custGeom>
              <a:avLst/>
              <a:gdLst/>
              <a:ahLst/>
              <a:cxnLst/>
              <a:rect l="l" t="t" r="r" b="b"/>
              <a:pathLst>
                <a:path w="13092" h="15342" extrusionOk="0">
                  <a:moveTo>
                    <a:pt x="456" y="0"/>
                  </a:moveTo>
                  <a:lnTo>
                    <a:pt x="375" y="27"/>
                  </a:lnTo>
                  <a:lnTo>
                    <a:pt x="223" y="179"/>
                  </a:lnTo>
                  <a:lnTo>
                    <a:pt x="98" y="393"/>
                  </a:lnTo>
                  <a:lnTo>
                    <a:pt x="9" y="634"/>
                  </a:lnTo>
                  <a:lnTo>
                    <a:pt x="0" y="741"/>
                  </a:lnTo>
                  <a:lnTo>
                    <a:pt x="0" y="1036"/>
                  </a:lnTo>
                  <a:lnTo>
                    <a:pt x="116" y="1634"/>
                  </a:lnTo>
                  <a:lnTo>
                    <a:pt x="232" y="1911"/>
                  </a:lnTo>
                  <a:lnTo>
                    <a:pt x="652" y="2795"/>
                  </a:lnTo>
                  <a:lnTo>
                    <a:pt x="1527" y="4545"/>
                  </a:lnTo>
                  <a:lnTo>
                    <a:pt x="2018" y="5394"/>
                  </a:lnTo>
                  <a:lnTo>
                    <a:pt x="2474" y="6126"/>
                  </a:lnTo>
                  <a:lnTo>
                    <a:pt x="3465" y="7528"/>
                  </a:lnTo>
                  <a:lnTo>
                    <a:pt x="4528" y="8859"/>
                  </a:lnTo>
                  <a:lnTo>
                    <a:pt x="5662" y="10109"/>
                  </a:lnTo>
                  <a:lnTo>
                    <a:pt x="6867" y="11287"/>
                  </a:lnTo>
                  <a:lnTo>
                    <a:pt x="8144" y="12395"/>
                  </a:lnTo>
                  <a:lnTo>
                    <a:pt x="9484" y="13440"/>
                  </a:lnTo>
                  <a:lnTo>
                    <a:pt x="10886" y="14431"/>
                  </a:lnTo>
                  <a:lnTo>
                    <a:pt x="11609" y="14895"/>
                  </a:lnTo>
                  <a:lnTo>
                    <a:pt x="12047" y="15118"/>
                  </a:lnTo>
                  <a:lnTo>
                    <a:pt x="12565" y="15342"/>
                  </a:lnTo>
                  <a:lnTo>
                    <a:pt x="12699" y="15270"/>
                  </a:lnTo>
                  <a:lnTo>
                    <a:pt x="12975" y="15136"/>
                  </a:lnTo>
                  <a:lnTo>
                    <a:pt x="13065" y="15029"/>
                  </a:lnTo>
                  <a:lnTo>
                    <a:pt x="13083" y="14984"/>
                  </a:lnTo>
                  <a:lnTo>
                    <a:pt x="13091" y="14850"/>
                  </a:lnTo>
                  <a:lnTo>
                    <a:pt x="13038" y="14636"/>
                  </a:lnTo>
                  <a:lnTo>
                    <a:pt x="12966" y="14520"/>
                  </a:lnTo>
                  <a:lnTo>
                    <a:pt x="12824" y="14368"/>
                  </a:lnTo>
                  <a:lnTo>
                    <a:pt x="12493" y="14091"/>
                  </a:lnTo>
                  <a:lnTo>
                    <a:pt x="12324" y="13958"/>
                  </a:lnTo>
                  <a:lnTo>
                    <a:pt x="11448" y="13252"/>
                  </a:lnTo>
                  <a:lnTo>
                    <a:pt x="9698" y="11850"/>
                  </a:lnTo>
                  <a:lnTo>
                    <a:pt x="8850" y="11127"/>
                  </a:lnTo>
                  <a:lnTo>
                    <a:pt x="8234" y="10573"/>
                  </a:lnTo>
                  <a:lnTo>
                    <a:pt x="7064" y="9439"/>
                  </a:lnTo>
                  <a:lnTo>
                    <a:pt x="5956" y="8260"/>
                  </a:lnTo>
                  <a:lnTo>
                    <a:pt x="4921" y="7028"/>
                  </a:lnTo>
                  <a:lnTo>
                    <a:pt x="3965" y="5733"/>
                  </a:lnTo>
                  <a:lnTo>
                    <a:pt x="3099" y="4376"/>
                  </a:lnTo>
                  <a:lnTo>
                    <a:pt x="2331" y="2956"/>
                  </a:lnTo>
                  <a:lnTo>
                    <a:pt x="1652" y="1465"/>
                  </a:lnTo>
                  <a:lnTo>
                    <a:pt x="1358" y="688"/>
                  </a:lnTo>
                  <a:lnTo>
                    <a:pt x="1313" y="536"/>
                  </a:lnTo>
                  <a:lnTo>
                    <a:pt x="1232" y="429"/>
                  </a:lnTo>
                  <a:lnTo>
                    <a:pt x="1036" y="286"/>
                  </a:lnTo>
                  <a:lnTo>
                    <a:pt x="732" y="71"/>
                  </a:lnTo>
                  <a:lnTo>
                    <a:pt x="5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39;p34">
              <a:extLst>
                <a:ext uri="{FF2B5EF4-FFF2-40B4-BE49-F238E27FC236}">
                  <a16:creationId xmlns:a16="http://schemas.microsoft.com/office/drawing/2014/main" id="{65CA1047-3243-B4F0-0678-17945A6C2325}"/>
                </a:ext>
              </a:extLst>
            </p:cNvPr>
            <p:cNvSpPr/>
            <p:nvPr/>
          </p:nvSpPr>
          <p:spPr>
            <a:xfrm rot="15638234">
              <a:off x="9906388" y="1278019"/>
              <a:ext cx="74525" cy="31959"/>
            </a:xfrm>
            <a:custGeom>
              <a:avLst/>
              <a:gdLst/>
              <a:ahLst/>
              <a:cxnLst/>
              <a:rect l="l" t="t" r="r" b="b"/>
              <a:pathLst>
                <a:path w="2662" h="1153" extrusionOk="0">
                  <a:moveTo>
                    <a:pt x="1777" y="0"/>
                  </a:moveTo>
                  <a:lnTo>
                    <a:pt x="804" y="36"/>
                  </a:lnTo>
                  <a:lnTo>
                    <a:pt x="321" y="81"/>
                  </a:lnTo>
                  <a:lnTo>
                    <a:pt x="268" y="98"/>
                  </a:lnTo>
                  <a:lnTo>
                    <a:pt x="161" y="197"/>
                  </a:lnTo>
                  <a:lnTo>
                    <a:pt x="54" y="339"/>
                  </a:lnTo>
                  <a:lnTo>
                    <a:pt x="0" y="482"/>
                  </a:lnTo>
                  <a:lnTo>
                    <a:pt x="0" y="536"/>
                  </a:lnTo>
                  <a:lnTo>
                    <a:pt x="45" y="679"/>
                  </a:lnTo>
                  <a:lnTo>
                    <a:pt x="196" y="893"/>
                  </a:lnTo>
                  <a:lnTo>
                    <a:pt x="330" y="991"/>
                  </a:lnTo>
                  <a:lnTo>
                    <a:pt x="393" y="1018"/>
                  </a:lnTo>
                  <a:lnTo>
                    <a:pt x="643" y="1081"/>
                  </a:lnTo>
                  <a:lnTo>
                    <a:pt x="1179" y="1125"/>
                  </a:lnTo>
                  <a:lnTo>
                    <a:pt x="1438" y="1152"/>
                  </a:lnTo>
                  <a:lnTo>
                    <a:pt x="1447" y="1134"/>
                  </a:lnTo>
                  <a:lnTo>
                    <a:pt x="1447" y="1116"/>
                  </a:lnTo>
                  <a:lnTo>
                    <a:pt x="1607" y="1125"/>
                  </a:lnTo>
                  <a:lnTo>
                    <a:pt x="1929" y="1143"/>
                  </a:lnTo>
                  <a:lnTo>
                    <a:pt x="2072" y="1099"/>
                  </a:lnTo>
                  <a:lnTo>
                    <a:pt x="2259" y="1018"/>
                  </a:lnTo>
                  <a:lnTo>
                    <a:pt x="2527" y="848"/>
                  </a:lnTo>
                  <a:lnTo>
                    <a:pt x="2643" y="715"/>
                  </a:lnTo>
                  <a:lnTo>
                    <a:pt x="2661" y="652"/>
                  </a:lnTo>
                  <a:lnTo>
                    <a:pt x="2661" y="572"/>
                  </a:lnTo>
                  <a:lnTo>
                    <a:pt x="2590" y="375"/>
                  </a:lnTo>
                  <a:lnTo>
                    <a:pt x="2465" y="179"/>
                  </a:lnTo>
                  <a:lnTo>
                    <a:pt x="2322" y="54"/>
                  </a:lnTo>
                  <a:lnTo>
                    <a:pt x="2259" y="36"/>
                  </a:lnTo>
                  <a:lnTo>
                    <a:pt x="177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53;p34">
              <a:extLst>
                <a:ext uri="{FF2B5EF4-FFF2-40B4-BE49-F238E27FC236}">
                  <a16:creationId xmlns:a16="http://schemas.microsoft.com/office/drawing/2014/main" id="{759B18DC-41B1-688C-912F-2EA44D661ADF}"/>
                </a:ext>
              </a:extLst>
            </p:cNvPr>
            <p:cNvSpPr/>
            <p:nvPr/>
          </p:nvSpPr>
          <p:spPr>
            <a:xfrm rot="15638234">
              <a:off x="9182707" y="545633"/>
              <a:ext cx="560536" cy="649259"/>
            </a:xfrm>
            <a:custGeom>
              <a:avLst/>
              <a:gdLst/>
              <a:ahLst/>
              <a:cxnLst/>
              <a:rect l="l" t="t" r="r" b="b"/>
              <a:pathLst>
                <a:path w="20022" h="23424" extrusionOk="0">
                  <a:moveTo>
                    <a:pt x="19575" y="1"/>
                  </a:moveTo>
                  <a:lnTo>
                    <a:pt x="19432" y="36"/>
                  </a:lnTo>
                  <a:lnTo>
                    <a:pt x="19200" y="170"/>
                  </a:lnTo>
                  <a:lnTo>
                    <a:pt x="19066" y="277"/>
                  </a:lnTo>
                  <a:lnTo>
                    <a:pt x="18977" y="376"/>
                  </a:lnTo>
                  <a:lnTo>
                    <a:pt x="18843" y="635"/>
                  </a:lnTo>
                  <a:lnTo>
                    <a:pt x="18789" y="769"/>
                  </a:lnTo>
                  <a:lnTo>
                    <a:pt x="18548" y="1340"/>
                  </a:lnTo>
                  <a:lnTo>
                    <a:pt x="18030" y="2447"/>
                  </a:lnTo>
                  <a:lnTo>
                    <a:pt x="17191" y="4082"/>
                  </a:lnTo>
                  <a:lnTo>
                    <a:pt x="15941" y="6171"/>
                  </a:lnTo>
                  <a:lnTo>
                    <a:pt x="14565" y="8189"/>
                  </a:lnTo>
                  <a:lnTo>
                    <a:pt x="13824" y="9163"/>
                  </a:lnTo>
                  <a:lnTo>
                    <a:pt x="13146" y="10047"/>
                  </a:lnTo>
                  <a:lnTo>
                    <a:pt x="11726" y="11761"/>
                  </a:lnTo>
                  <a:lnTo>
                    <a:pt x="10252" y="13422"/>
                  </a:lnTo>
                  <a:lnTo>
                    <a:pt x="8725" y="15021"/>
                  </a:lnTo>
                  <a:lnTo>
                    <a:pt x="7145" y="16575"/>
                  </a:lnTo>
                  <a:lnTo>
                    <a:pt x="5510" y="18075"/>
                  </a:lnTo>
                  <a:lnTo>
                    <a:pt x="3823" y="19530"/>
                  </a:lnTo>
                  <a:lnTo>
                    <a:pt x="2090" y="20923"/>
                  </a:lnTo>
                  <a:lnTo>
                    <a:pt x="1206" y="21602"/>
                  </a:lnTo>
                  <a:lnTo>
                    <a:pt x="938" y="21807"/>
                  </a:lnTo>
                  <a:lnTo>
                    <a:pt x="411" y="22245"/>
                  </a:lnTo>
                  <a:lnTo>
                    <a:pt x="197" y="22495"/>
                  </a:lnTo>
                  <a:lnTo>
                    <a:pt x="144" y="22584"/>
                  </a:lnTo>
                  <a:lnTo>
                    <a:pt x="72" y="22790"/>
                  </a:lnTo>
                  <a:lnTo>
                    <a:pt x="27" y="23147"/>
                  </a:lnTo>
                  <a:lnTo>
                    <a:pt x="1" y="23379"/>
                  </a:lnTo>
                  <a:lnTo>
                    <a:pt x="224" y="23397"/>
                  </a:lnTo>
                  <a:lnTo>
                    <a:pt x="563" y="23424"/>
                  </a:lnTo>
                  <a:lnTo>
                    <a:pt x="769" y="23397"/>
                  </a:lnTo>
                  <a:lnTo>
                    <a:pt x="849" y="23361"/>
                  </a:lnTo>
                  <a:lnTo>
                    <a:pt x="1492" y="22977"/>
                  </a:lnTo>
                  <a:lnTo>
                    <a:pt x="2760" y="22174"/>
                  </a:lnTo>
                  <a:lnTo>
                    <a:pt x="3349" y="21727"/>
                  </a:lnTo>
                  <a:lnTo>
                    <a:pt x="4689" y="20638"/>
                  </a:lnTo>
                  <a:lnTo>
                    <a:pt x="7279" y="18361"/>
                  </a:lnTo>
                  <a:lnTo>
                    <a:pt x="9136" y="16575"/>
                  </a:lnTo>
                  <a:lnTo>
                    <a:pt x="10342" y="15342"/>
                  </a:lnTo>
                  <a:lnTo>
                    <a:pt x="11511" y="14083"/>
                  </a:lnTo>
                  <a:lnTo>
                    <a:pt x="12654" y="12788"/>
                  </a:lnTo>
                  <a:lnTo>
                    <a:pt x="13208" y="12127"/>
                  </a:lnTo>
                  <a:lnTo>
                    <a:pt x="14101" y="11047"/>
                  </a:lnTo>
                  <a:lnTo>
                    <a:pt x="15360" y="9359"/>
                  </a:lnTo>
                  <a:lnTo>
                    <a:pt x="16155" y="8216"/>
                  </a:lnTo>
                  <a:lnTo>
                    <a:pt x="16914" y="7046"/>
                  </a:lnTo>
                  <a:lnTo>
                    <a:pt x="17637" y="5850"/>
                  </a:lnTo>
                  <a:lnTo>
                    <a:pt x="18325" y="4626"/>
                  </a:lnTo>
                  <a:lnTo>
                    <a:pt x="18968" y="3376"/>
                  </a:lnTo>
                  <a:lnTo>
                    <a:pt x="19272" y="2742"/>
                  </a:lnTo>
                  <a:lnTo>
                    <a:pt x="19495" y="2224"/>
                  </a:lnTo>
                  <a:lnTo>
                    <a:pt x="19834" y="1117"/>
                  </a:lnTo>
                  <a:lnTo>
                    <a:pt x="20022" y="536"/>
                  </a:lnTo>
                  <a:lnTo>
                    <a:pt x="19923" y="376"/>
                  </a:lnTo>
                  <a:lnTo>
                    <a:pt x="19798" y="134"/>
                  </a:lnTo>
                  <a:lnTo>
                    <a:pt x="19700" y="27"/>
                  </a:lnTo>
                  <a:lnTo>
                    <a:pt x="19647" y="9"/>
                  </a:lnTo>
                  <a:lnTo>
                    <a:pt x="195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54;p34">
              <a:extLst>
                <a:ext uri="{FF2B5EF4-FFF2-40B4-BE49-F238E27FC236}">
                  <a16:creationId xmlns:a16="http://schemas.microsoft.com/office/drawing/2014/main" id="{11464075-E981-A344-ED3F-C7E7CB026204}"/>
                </a:ext>
              </a:extLst>
            </p:cNvPr>
            <p:cNvSpPr/>
            <p:nvPr/>
          </p:nvSpPr>
          <p:spPr>
            <a:xfrm rot="13690882">
              <a:off x="10816239" y="1767415"/>
              <a:ext cx="138640" cy="38018"/>
            </a:xfrm>
            <a:custGeom>
              <a:avLst/>
              <a:gdLst/>
              <a:ahLst/>
              <a:cxnLst/>
              <a:rect l="l" t="t" r="r" b="b"/>
              <a:pathLst>
                <a:path w="5002" h="1358" extrusionOk="0">
                  <a:moveTo>
                    <a:pt x="625" y="1"/>
                  </a:moveTo>
                  <a:lnTo>
                    <a:pt x="554" y="10"/>
                  </a:lnTo>
                  <a:lnTo>
                    <a:pt x="393" y="90"/>
                  </a:lnTo>
                  <a:lnTo>
                    <a:pt x="152" y="304"/>
                  </a:lnTo>
                  <a:lnTo>
                    <a:pt x="0" y="438"/>
                  </a:lnTo>
                  <a:lnTo>
                    <a:pt x="143" y="581"/>
                  </a:lnTo>
                  <a:lnTo>
                    <a:pt x="358" y="804"/>
                  </a:lnTo>
                  <a:lnTo>
                    <a:pt x="509" y="911"/>
                  </a:lnTo>
                  <a:lnTo>
                    <a:pt x="590" y="938"/>
                  </a:lnTo>
                  <a:lnTo>
                    <a:pt x="1947" y="1170"/>
                  </a:lnTo>
                  <a:lnTo>
                    <a:pt x="3313" y="1358"/>
                  </a:lnTo>
                  <a:lnTo>
                    <a:pt x="3322" y="1331"/>
                  </a:lnTo>
                  <a:lnTo>
                    <a:pt x="3331" y="1295"/>
                  </a:lnTo>
                  <a:lnTo>
                    <a:pt x="3965" y="1278"/>
                  </a:lnTo>
                  <a:lnTo>
                    <a:pt x="4599" y="1215"/>
                  </a:lnTo>
                  <a:lnTo>
                    <a:pt x="4706" y="1170"/>
                  </a:lnTo>
                  <a:lnTo>
                    <a:pt x="4903" y="974"/>
                  </a:lnTo>
                  <a:lnTo>
                    <a:pt x="5001" y="885"/>
                  </a:lnTo>
                  <a:lnTo>
                    <a:pt x="4921" y="786"/>
                  </a:lnTo>
                  <a:lnTo>
                    <a:pt x="4760" y="590"/>
                  </a:lnTo>
                  <a:lnTo>
                    <a:pt x="4671" y="554"/>
                  </a:lnTo>
                  <a:lnTo>
                    <a:pt x="3662" y="394"/>
                  </a:lnTo>
                  <a:lnTo>
                    <a:pt x="1635" y="117"/>
                  </a:lnTo>
                  <a:lnTo>
                    <a:pt x="6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oogle Shape;8970;p58">
            <a:extLst>
              <a:ext uri="{FF2B5EF4-FFF2-40B4-BE49-F238E27FC236}">
                <a16:creationId xmlns:a16="http://schemas.microsoft.com/office/drawing/2014/main" id="{976525A1-2403-B9BB-8736-E8C06BE56B71}"/>
              </a:ext>
            </a:extLst>
          </p:cNvPr>
          <p:cNvGrpSpPr>
            <a:grpSpLocks noChangeAspect="1"/>
          </p:cNvGrpSpPr>
          <p:nvPr userDrawn="1"/>
        </p:nvGrpSpPr>
        <p:grpSpPr>
          <a:xfrm>
            <a:off x="995422" y="1792752"/>
            <a:ext cx="802790" cy="720000"/>
            <a:chOff x="5778676" y="3826972"/>
            <a:chExt cx="349052" cy="313055"/>
          </a:xfrm>
          <a:solidFill>
            <a:srgbClr val="00B050"/>
          </a:solidFill>
        </p:grpSpPr>
        <p:sp>
          <p:nvSpPr>
            <p:cNvPr id="3" name="Google Shape;8971;p58">
              <a:extLst>
                <a:ext uri="{FF2B5EF4-FFF2-40B4-BE49-F238E27FC236}">
                  <a16:creationId xmlns:a16="http://schemas.microsoft.com/office/drawing/2014/main" id="{C5341912-9AAA-B94A-A874-8DA39C210823}"/>
                </a:ext>
              </a:extLst>
            </p:cNvPr>
            <p:cNvSpPr/>
            <p:nvPr/>
          </p:nvSpPr>
          <p:spPr>
            <a:xfrm>
              <a:off x="5923045" y="3890659"/>
              <a:ext cx="27690" cy="48155"/>
            </a:xfrm>
            <a:custGeom>
              <a:avLst/>
              <a:gdLst/>
              <a:ahLst/>
              <a:cxnLst/>
              <a:rect l="l" t="t" r="r" b="b"/>
              <a:pathLst>
                <a:path w="870" h="1513" extrusionOk="0">
                  <a:moveTo>
                    <a:pt x="406" y="286"/>
                  </a:moveTo>
                  <a:lnTo>
                    <a:pt x="406" y="560"/>
                  </a:lnTo>
                  <a:cubicBezTo>
                    <a:pt x="299" y="524"/>
                    <a:pt x="251" y="488"/>
                    <a:pt x="251" y="417"/>
                  </a:cubicBezTo>
                  <a:cubicBezTo>
                    <a:pt x="251" y="345"/>
                    <a:pt x="334" y="298"/>
                    <a:pt x="406" y="286"/>
                  </a:cubicBezTo>
                  <a:close/>
                  <a:moveTo>
                    <a:pt x="513" y="845"/>
                  </a:moveTo>
                  <a:cubicBezTo>
                    <a:pt x="632" y="893"/>
                    <a:pt x="644" y="953"/>
                    <a:pt x="644" y="1012"/>
                  </a:cubicBezTo>
                  <a:cubicBezTo>
                    <a:pt x="644" y="1119"/>
                    <a:pt x="584" y="1155"/>
                    <a:pt x="513" y="1179"/>
                  </a:cubicBezTo>
                  <a:lnTo>
                    <a:pt x="513" y="845"/>
                  </a:lnTo>
                  <a:close/>
                  <a:moveTo>
                    <a:pt x="465" y="0"/>
                  </a:moveTo>
                  <a:cubicBezTo>
                    <a:pt x="441" y="0"/>
                    <a:pt x="406" y="12"/>
                    <a:pt x="406" y="48"/>
                  </a:cubicBezTo>
                  <a:lnTo>
                    <a:pt x="406" y="83"/>
                  </a:lnTo>
                  <a:cubicBezTo>
                    <a:pt x="179" y="119"/>
                    <a:pt x="48" y="238"/>
                    <a:pt x="48" y="441"/>
                  </a:cubicBezTo>
                  <a:cubicBezTo>
                    <a:pt x="48" y="667"/>
                    <a:pt x="215" y="738"/>
                    <a:pt x="406" y="810"/>
                  </a:cubicBezTo>
                  <a:lnTo>
                    <a:pt x="406" y="1191"/>
                  </a:lnTo>
                  <a:cubicBezTo>
                    <a:pt x="299" y="1167"/>
                    <a:pt x="251" y="1143"/>
                    <a:pt x="168" y="1072"/>
                  </a:cubicBezTo>
                  <a:cubicBezTo>
                    <a:pt x="149" y="1058"/>
                    <a:pt x="132" y="1051"/>
                    <a:pt x="116" y="1051"/>
                  </a:cubicBezTo>
                  <a:cubicBezTo>
                    <a:pt x="92" y="1051"/>
                    <a:pt x="70" y="1067"/>
                    <a:pt x="48" y="1095"/>
                  </a:cubicBezTo>
                  <a:cubicBezTo>
                    <a:pt x="1" y="1155"/>
                    <a:pt x="1" y="1215"/>
                    <a:pt x="48" y="1262"/>
                  </a:cubicBezTo>
                  <a:cubicBezTo>
                    <a:pt x="120" y="1357"/>
                    <a:pt x="275" y="1417"/>
                    <a:pt x="406" y="1417"/>
                  </a:cubicBezTo>
                  <a:lnTo>
                    <a:pt x="406" y="1476"/>
                  </a:lnTo>
                  <a:cubicBezTo>
                    <a:pt x="406" y="1500"/>
                    <a:pt x="441" y="1512"/>
                    <a:pt x="465" y="1512"/>
                  </a:cubicBezTo>
                  <a:cubicBezTo>
                    <a:pt x="501" y="1512"/>
                    <a:pt x="525" y="1500"/>
                    <a:pt x="525" y="1476"/>
                  </a:cubicBezTo>
                  <a:lnTo>
                    <a:pt x="525" y="1417"/>
                  </a:lnTo>
                  <a:cubicBezTo>
                    <a:pt x="715" y="1381"/>
                    <a:pt x="870" y="1262"/>
                    <a:pt x="870" y="1024"/>
                  </a:cubicBezTo>
                  <a:cubicBezTo>
                    <a:pt x="870" y="774"/>
                    <a:pt x="739" y="679"/>
                    <a:pt x="525" y="607"/>
                  </a:cubicBezTo>
                  <a:lnTo>
                    <a:pt x="525" y="286"/>
                  </a:lnTo>
                  <a:cubicBezTo>
                    <a:pt x="572" y="286"/>
                    <a:pt x="596" y="298"/>
                    <a:pt x="656" y="322"/>
                  </a:cubicBezTo>
                  <a:cubicBezTo>
                    <a:pt x="682" y="335"/>
                    <a:pt x="713" y="352"/>
                    <a:pt x="745" y="352"/>
                  </a:cubicBezTo>
                  <a:cubicBezTo>
                    <a:pt x="770" y="352"/>
                    <a:pt x="796" y="341"/>
                    <a:pt x="822" y="310"/>
                  </a:cubicBezTo>
                  <a:cubicBezTo>
                    <a:pt x="858" y="262"/>
                    <a:pt x="870" y="202"/>
                    <a:pt x="810" y="155"/>
                  </a:cubicBezTo>
                  <a:cubicBezTo>
                    <a:pt x="739" y="107"/>
                    <a:pt x="620" y="83"/>
                    <a:pt x="525" y="83"/>
                  </a:cubicBezTo>
                  <a:lnTo>
                    <a:pt x="525" y="48"/>
                  </a:lnTo>
                  <a:cubicBezTo>
                    <a:pt x="525" y="12"/>
                    <a:pt x="501" y="0"/>
                    <a:pt x="465" y="0"/>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 name="Google Shape;8972;p58">
              <a:extLst>
                <a:ext uri="{FF2B5EF4-FFF2-40B4-BE49-F238E27FC236}">
                  <a16:creationId xmlns:a16="http://schemas.microsoft.com/office/drawing/2014/main" id="{D16F7511-22CB-6D7C-21C7-AFC277505CD4}"/>
                </a:ext>
              </a:extLst>
            </p:cNvPr>
            <p:cNvSpPr/>
            <p:nvPr/>
          </p:nvSpPr>
          <p:spPr>
            <a:xfrm>
              <a:off x="5976866" y="3843268"/>
              <a:ext cx="80364" cy="80364"/>
            </a:xfrm>
            <a:custGeom>
              <a:avLst/>
              <a:gdLst/>
              <a:ahLst/>
              <a:cxnLst/>
              <a:rect l="l" t="t" r="r" b="b"/>
              <a:pathLst>
                <a:path w="2525" h="2525" extrusionOk="0">
                  <a:moveTo>
                    <a:pt x="1263" y="310"/>
                  </a:moveTo>
                  <a:cubicBezTo>
                    <a:pt x="1786" y="310"/>
                    <a:pt x="2215" y="739"/>
                    <a:pt x="2215" y="1263"/>
                  </a:cubicBezTo>
                  <a:cubicBezTo>
                    <a:pt x="2215" y="1787"/>
                    <a:pt x="1798" y="2215"/>
                    <a:pt x="1263" y="2215"/>
                  </a:cubicBezTo>
                  <a:cubicBezTo>
                    <a:pt x="739" y="2215"/>
                    <a:pt x="310" y="1787"/>
                    <a:pt x="310" y="1263"/>
                  </a:cubicBezTo>
                  <a:cubicBezTo>
                    <a:pt x="310" y="739"/>
                    <a:pt x="739" y="310"/>
                    <a:pt x="1263" y="310"/>
                  </a:cubicBezTo>
                  <a:close/>
                  <a:moveTo>
                    <a:pt x="1263" y="1"/>
                  </a:moveTo>
                  <a:cubicBezTo>
                    <a:pt x="560" y="1"/>
                    <a:pt x="1" y="560"/>
                    <a:pt x="1" y="1263"/>
                  </a:cubicBezTo>
                  <a:cubicBezTo>
                    <a:pt x="1" y="1965"/>
                    <a:pt x="560" y="2525"/>
                    <a:pt x="1263" y="2525"/>
                  </a:cubicBezTo>
                  <a:cubicBezTo>
                    <a:pt x="1965" y="2525"/>
                    <a:pt x="2525" y="1965"/>
                    <a:pt x="2525" y="1263"/>
                  </a:cubicBezTo>
                  <a:cubicBezTo>
                    <a:pt x="2525" y="560"/>
                    <a:pt x="1965" y="1"/>
                    <a:pt x="126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 name="Google Shape;8973;p58">
              <a:extLst>
                <a:ext uri="{FF2B5EF4-FFF2-40B4-BE49-F238E27FC236}">
                  <a16:creationId xmlns:a16="http://schemas.microsoft.com/office/drawing/2014/main" id="{48B46E3B-F6B8-BA92-4971-9DBCFCC04EEA}"/>
                </a:ext>
              </a:extLst>
            </p:cNvPr>
            <p:cNvSpPr/>
            <p:nvPr/>
          </p:nvSpPr>
          <p:spPr>
            <a:xfrm>
              <a:off x="5879473" y="3826972"/>
              <a:ext cx="193288" cy="144051"/>
            </a:xfrm>
            <a:custGeom>
              <a:avLst/>
              <a:gdLst/>
              <a:ahLst/>
              <a:cxnLst/>
              <a:rect l="l" t="t" r="r" b="b"/>
              <a:pathLst>
                <a:path w="6073" h="4526" extrusionOk="0">
                  <a:moveTo>
                    <a:pt x="1798" y="1775"/>
                  </a:moveTo>
                  <a:cubicBezTo>
                    <a:pt x="2132" y="1775"/>
                    <a:pt x="2430" y="1942"/>
                    <a:pt x="2596" y="2192"/>
                  </a:cubicBezTo>
                  <a:cubicBezTo>
                    <a:pt x="2620" y="2346"/>
                    <a:pt x="2680" y="2477"/>
                    <a:pt x="2739" y="2608"/>
                  </a:cubicBezTo>
                  <a:cubicBezTo>
                    <a:pt x="2739" y="2656"/>
                    <a:pt x="2751" y="2704"/>
                    <a:pt x="2751" y="2727"/>
                  </a:cubicBezTo>
                  <a:cubicBezTo>
                    <a:pt x="2751" y="3251"/>
                    <a:pt x="2322" y="3680"/>
                    <a:pt x="1798" y="3680"/>
                  </a:cubicBezTo>
                  <a:cubicBezTo>
                    <a:pt x="1287" y="3680"/>
                    <a:pt x="846" y="3251"/>
                    <a:pt x="846" y="2727"/>
                  </a:cubicBezTo>
                  <a:cubicBezTo>
                    <a:pt x="846" y="2203"/>
                    <a:pt x="1287" y="1775"/>
                    <a:pt x="1798" y="1775"/>
                  </a:cubicBezTo>
                  <a:close/>
                  <a:moveTo>
                    <a:pt x="1810" y="1251"/>
                  </a:moveTo>
                  <a:cubicBezTo>
                    <a:pt x="2072" y="1251"/>
                    <a:pt x="2334" y="1334"/>
                    <a:pt x="2560" y="1465"/>
                  </a:cubicBezTo>
                  <a:cubicBezTo>
                    <a:pt x="2549" y="1537"/>
                    <a:pt x="2549" y="1632"/>
                    <a:pt x="2537" y="1692"/>
                  </a:cubicBezTo>
                  <a:cubicBezTo>
                    <a:pt x="2322" y="1537"/>
                    <a:pt x="2072" y="1453"/>
                    <a:pt x="1787" y="1453"/>
                  </a:cubicBezTo>
                  <a:cubicBezTo>
                    <a:pt x="1084" y="1453"/>
                    <a:pt x="525" y="2013"/>
                    <a:pt x="525" y="2715"/>
                  </a:cubicBezTo>
                  <a:cubicBezTo>
                    <a:pt x="525" y="3418"/>
                    <a:pt x="1084" y="3978"/>
                    <a:pt x="1787" y="3978"/>
                  </a:cubicBezTo>
                  <a:cubicBezTo>
                    <a:pt x="2382" y="3978"/>
                    <a:pt x="2894" y="3561"/>
                    <a:pt x="3025" y="3001"/>
                  </a:cubicBezTo>
                  <a:lnTo>
                    <a:pt x="3192" y="3156"/>
                  </a:lnTo>
                  <a:cubicBezTo>
                    <a:pt x="3025" y="3775"/>
                    <a:pt x="2465" y="4204"/>
                    <a:pt x="1810" y="4204"/>
                  </a:cubicBezTo>
                  <a:cubicBezTo>
                    <a:pt x="1001" y="4204"/>
                    <a:pt x="334" y="3549"/>
                    <a:pt x="334" y="2727"/>
                  </a:cubicBezTo>
                  <a:cubicBezTo>
                    <a:pt x="334" y="1906"/>
                    <a:pt x="989" y="1251"/>
                    <a:pt x="1810" y="1251"/>
                  </a:cubicBezTo>
                  <a:close/>
                  <a:moveTo>
                    <a:pt x="4299" y="1"/>
                  </a:moveTo>
                  <a:cubicBezTo>
                    <a:pt x="3549" y="1"/>
                    <a:pt x="2894" y="501"/>
                    <a:pt x="2632" y="1168"/>
                  </a:cubicBezTo>
                  <a:cubicBezTo>
                    <a:pt x="2382" y="1037"/>
                    <a:pt x="2084" y="953"/>
                    <a:pt x="1787" y="953"/>
                  </a:cubicBezTo>
                  <a:cubicBezTo>
                    <a:pt x="810" y="953"/>
                    <a:pt x="1" y="1763"/>
                    <a:pt x="1" y="2739"/>
                  </a:cubicBezTo>
                  <a:cubicBezTo>
                    <a:pt x="1" y="3727"/>
                    <a:pt x="810" y="4525"/>
                    <a:pt x="1787" y="4525"/>
                  </a:cubicBezTo>
                  <a:cubicBezTo>
                    <a:pt x="2549" y="4525"/>
                    <a:pt x="3203" y="4049"/>
                    <a:pt x="3453" y="3370"/>
                  </a:cubicBezTo>
                  <a:cubicBezTo>
                    <a:pt x="3703" y="3501"/>
                    <a:pt x="3989" y="3573"/>
                    <a:pt x="4299" y="3573"/>
                  </a:cubicBezTo>
                  <a:cubicBezTo>
                    <a:pt x="4704" y="3573"/>
                    <a:pt x="5108" y="3442"/>
                    <a:pt x="5418" y="3192"/>
                  </a:cubicBezTo>
                  <a:cubicBezTo>
                    <a:pt x="5728" y="2942"/>
                    <a:pt x="5954" y="2596"/>
                    <a:pt x="6049" y="2203"/>
                  </a:cubicBezTo>
                  <a:cubicBezTo>
                    <a:pt x="6073" y="2108"/>
                    <a:pt x="6037" y="2013"/>
                    <a:pt x="5942" y="2001"/>
                  </a:cubicBezTo>
                  <a:cubicBezTo>
                    <a:pt x="5932" y="2000"/>
                    <a:pt x="5921" y="1999"/>
                    <a:pt x="5911" y="1999"/>
                  </a:cubicBezTo>
                  <a:cubicBezTo>
                    <a:pt x="5839" y="1999"/>
                    <a:pt x="5772" y="2037"/>
                    <a:pt x="5751" y="2120"/>
                  </a:cubicBezTo>
                  <a:cubicBezTo>
                    <a:pt x="5597" y="2787"/>
                    <a:pt x="5001" y="3251"/>
                    <a:pt x="4323" y="3251"/>
                  </a:cubicBezTo>
                  <a:cubicBezTo>
                    <a:pt x="3787" y="3251"/>
                    <a:pt x="3311" y="2965"/>
                    <a:pt x="3037" y="2501"/>
                  </a:cubicBezTo>
                  <a:cubicBezTo>
                    <a:pt x="3013" y="2358"/>
                    <a:pt x="2953" y="2203"/>
                    <a:pt x="2882" y="2084"/>
                  </a:cubicBezTo>
                  <a:cubicBezTo>
                    <a:pt x="2680" y="1180"/>
                    <a:pt x="3382" y="322"/>
                    <a:pt x="4311" y="322"/>
                  </a:cubicBezTo>
                  <a:cubicBezTo>
                    <a:pt x="4989" y="322"/>
                    <a:pt x="5585" y="775"/>
                    <a:pt x="5739" y="1453"/>
                  </a:cubicBezTo>
                  <a:cubicBezTo>
                    <a:pt x="5750" y="1528"/>
                    <a:pt x="5818" y="1574"/>
                    <a:pt x="5901" y="1574"/>
                  </a:cubicBezTo>
                  <a:cubicBezTo>
                    <a:pt x="5911" y="1574"/>
                    <a:pt x="5920" y="1574"/>
                    <a:pt x="5930" y="1572"/>
                  </a:cubicBezTo>
                  <a:cubicBezTo>
                    <a:pt x="6013" y="1549"/>
                    <a:pt x="6061" y="1465"/>
                    <a:pt x="6049" y="1370"/>
                  </a:cubicBezTo>
                  <a:cubicBezTo>
                    <a:pt x="5954" y="989"/>
                    <a:pt x="5739" y="644"/>
                    <a:pt x="5418" y="394"/>
                  </a:cubicBezTo>
                  <a:cubicBezTo>
                    <a:pt x="5108" y="144"/>
                    <a:pt x="4704" y="1"/>
                    <a:pt x="4299"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8974;p58">
              <a:extLst>
                <a:ext uri="{FF2B5EF4-FFF2-40B4-BE49-F238E27FC236}">
                  <a16:creationId xmlns:a16="http://schemas.microsoft.com/office/drawing/2014/main" id="{33E37468-676A-9F19-F5C9-E2F2B443632E}"/>
                </a:ext>
              </a:extLst>
            </p:cNvPr>
            <p:cNvSpPr/>
            <p:nvPr/>
          </p:nvSpPr>
          <p:spPr>
            <a:xfrm>
              <a:off x="6003760" y="3859946"/>
              <a:ext cx="26958" cy="47773"/>
            </a:xfrm>
            <a:custGeom>
              <a:avLst/>
              <a:gdLst/>
              <a:ahLst/>
              <a:cxnLst/>
              <a:rect l="l" t="t" r="r" b="b"/>
              <a:pathLst>
                <a:path w="847" h="1501" extrusionOk="0">
                  <a:moveTo>
                    <a:pt x="382" y="298"/>
                  </a:moveTo>
                  <a:lnTo>
                    <a:pt x="382" y="572"/>
                  </a:lnTo>
                  <a:cubicBezTo>
                    <a:pt x="287" y="536"/>
                    <a:pt x="239" y="501"/>
                    <a:pt x="239" y="429"/>
                  </a:cubicBezTo>
                  <a:cubicBezTo>
                    <a:pt x="239" y="358"/>
                    <a:pt x="310" y="310"/>
                    <a:pt x="382" y="298"/>
                  </a:cubicBezTo>
                  <a:close/>
                  <a:moveTo>
                    <a:pt x="489" y="870"/>
                  </a:moveTo>
                  <a:cubicBezTo>
                    <a:pt x="608" y="917"/>
                    <a:pt x="620" y="977"/>
                    <a:pt x="620" y="1037"/>
                  </a:cubicBezTo>
                  <a:cubicBezTo>
                    <a:pt x="620" y="1132"/>
                    <a:pt x="560" y="1167"/>
                    <a:pt x="489" y="1203"/>
                  </a:cubicBezTo>
                  <a:lnTo>
                    <a:pt x="489" y="870"/>
                  </a:lnTo>
                  <a:close/>
                  <a:moveTo>
                    <a:pt x="441" y="1"/>
                  </a:moveTo>
                  <a:cubicBezTo>
                    <a:pt x="418" y="1"/>
                    <a:pt x="382" y="13"/>
                    <a:pt x="382" y="36"/>
                  </a:cubicBezTo>
                  <a:lnTo>
                    <a:pt x="382" y="84"/>
                  </a:lnTo>
                  <a:cubicBezTo>
                    <a:pt x="156" y="120"/>
                    <a:pt x="25" y="239"/>
                    <a:pt x="25" y="441"/>
                  </a:cubicBezTo>
                  <a:cubicBezTo>
                    <a:pt x="25" y="679"/>
                    <a:pt x="203" y="739"/>
                    <a:pt x="382" y="810"/>
                  </a:cubicBezTo>
                  <a:lnTo>
                    <a:pt x="382" y="1191"/>
                  </a:lnTo>
                  <a:cubicBezTo>
                    <a:pt x="275" y="1167"/>
                    <a:pt x="239" y="1132"/>
                    <a:pt x="144" y="1072"/>
                  </a:cubicBezTo>
                  <a:cubicBezTo>
                    <a:pt x="125" y="1059"/>
                    <a:pt x="108" y="1053"/>
                    <a:pt x="92" y="1053"/>
                  </a:cubicBezTo>
                  <a:cubicBezTo>
                    <a:pt x="37" y="1053"/>
                    <a:pt x="1" y="1121"/>
                    <a:pt x="1" y="1167"/>
                  </a:cubicBezTo>
                  <a:cubicBezTo>
                    <a:pt x="1" y="1203"/>
                    <a:pt x="13" y="1227"/>
                    <a:pt x="25" y="1251"/>
                  </a:cubicBezTo>
                  <a:cubicBezTo>
                    <a:pt x="96" y="1346"/>
                    <a:pt x="251" y="1394"/>
                    <a:pt x="382" y="1394"/>
                  </a:cubicBezTo>
                  <a:lnTo>
                    <a:pt x="382" y="1453"/>
                  </a:lnTo>
                  <a:cubicBezTo>
                    <a:pt x="382" y="1489"/>
                    <a:pt x="418" y="1501"/>
                    <a:pt x="441" y="1501"/>
                  </a:cubicBezTo>
                  <a:cubicBezTo>
                    <a:pt x="477" y="1501"/>
                    <a:pt x="501" y="1489"/>
                    <a:pt x="501" y="1453"/>
                  </a:cubicBezTo>
                  <a:lnTo>
                    <a:pt x="501" y="1394"/>
                  </a:lnTo>
                  <a:cubicBezTo>
                    <a:pt x="703" y="1370"/>
                    <a:pt x="846" y="1251"/>
                    <a:pt x="846" y="1013"/>
                  </a:cubicBezTo>
                  <a:cubicBezTo>
                    <a:pt x="846" y="786"/>
                    <a:pt x="691" y="691"/>
                    <a:pt x="501" y="620"/>
                  </a:cubicBezTo>
                  <a:lnTo>
                    <a:pt x="501" y="298"/>
                  </a:lnTo>
                  <a:cubicBezTo>
                    <a:pt x="584" y="298"/>
                    <a:pt x="608" y="310"/>
                    <a:pt x="680" y="358"/>
                  </a:cubicBezTo>
                  <a:cubicBezTo>
                    <a:pt x="694" y="362"/>
                    <a:pt x="709" y="364"/>
                    <a:pt x="723" y="364"/>
                  </a:cubicBezTo>
                  <a:cubicBezTo>
                    <a:pt x="754" y="364"/>
                    <a:pt x="782" y="351"/>
                    <a:pt x="799" y="310"/>
                  </a:cubicBezTo>
                  <a:cubicBezTo>
                    <a:pt x="834" y="263"/>
                    <a:pt x="846" y="203"/>
                    <a:pt x="787" y="155"/>
                  </a:cubicBezTo>
                  <a:cubicBezTo>
                    <a:pt x="715" y="96"/>
                    <a:pt x="596" y="84"/>
                    <a:pt x="501" y="84"/>
                  </a:cubicBezTo>
                  <a:lnTo>
                    <a:pt x="501" y="36"/>
                  </a:lnTo>
                  <a:cubicBezTo>
                    <a:pt x="501" y="13"/>
                    <a:pt x="477" y="1"/>
                    <a:pt x="44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8975;p58">
              <a:extLst>
                <a:ext uri="{FF2B5EF4-FFF2-40B4-BE49-F238E27FC236}">
                  <a16:creationId xmlns:a16="http://schemas.microsoft.com/office/drawing/2014/main" id="{0F6F0F9D-FDD6-B878-FAD2-D5D53C6474CC}"/>
                </a:ext>
              </a:extLst>
            </p:cNvPr>
            <p:cNvSpPr/>
            <p:nvPr/>
          </p:nvSpPr>
          <p:spPr>
            <a:xfrm>
              <a:off x="5778676" y="3939865"/>
              <a:ext cx="349052" cy="200163"/>
            </a:xfrm>
            <a:custGeom>
              <a:avLst/>
              <a:gdLst/>
              <a:ahLst/>
              <a:cxnLst/>
              <a:rect l="l" t="t" r="r" b="b"/>
              <a:pathLst>
                <a:path w="10967" h="6289" extrusionOk="0">
                  <a:moveTo>
                    <a:pt x="3483" y="1855"/>
                  </a:moveTo>
                  <a:cubicBezTo>
                    <a:pt x="3500" y="1855"/>
                    <a:pt x="3513" y="1868"/>
                    <a:pt x="3513" y="1895"/>
                  </a:cubicBezTo>
                  <a:cubicBezTo>
                    <a:pt x="3584" y="2074"/>
                    <a:pt x="4573" y="4693"/>
                    <a:pt x="4620" y="4776"/>
                  </a:cubicBezTo>
                  <a:cubicBezTo>
                    <a:pt x="4632" y="4788"/>
                    <a:pt x="4620" y="4824"/>
                    <a:pt x="4584" y="4824"/>
                  </a:cubicBezTo>
                  <a:lnTo>
                    <a:pt x="3882" y="5086"/>
                  </a:lnTo>
                  <a:cubicBezTo>
                    <a:pt x="3846" y="4955"/>
                    <a:pt x="2846" y="2300"/>
                    <a:pt x="2775" y="2133"/>
                  </a:cubicBezTo>
                  <a:lnTo>
                    <a:pt x="3465" y="1859"/>
                  </a:lnTo>
                  <a:cubicBezTo>
                    <a:pt x="3471" y="1856"/>
                    <a:pt x="3477" y="1855"/>
                    <a:pt x="3483" y="1855"/>
                  </a:cubicBezTo>
                  <a:close/>
                  <a:moveTo>
                    <a:pt x="2477" y="2228"/>
                  </a:moveTo>
                  <a:lnTo>
                    <a:pt x="3584" y="5193"/>
                  </a:lnTo>
                  <a:cubicBezTo>
                    <a:pt x="3072" y="5407"/>
                    <a:pt x="1739" y="5907"/>
                    <a:pt x="1513" y="6003"/>
                  </a:cubicBezTo>
                  <a:cubicBezTo>
                    <a:pt x="1507" y="6005"/>
                    <a:pt x="1500" y="6007"/>
                    <a:pt x="1493" y="6007"/>
                  </a:cubicBezTo>
                  <a:cubicBezTo>
                    <a:pt x="1468" y="6007"/>
                    <a:pt x="1438" y="5991"/>
                    <a:pt x="1429" y="5955"/>
                  </a:cubicBezTo>
                  <a:lnTo>
                    <a:pt x="358" y="3109"/>
                  </a:lnTo>
                  <a:cubicBezTo>
                    <a:pt x="346" y="3086"/>
                    <a:pt x="358" y="3038"/>
                    <a:pt x="405" y="3026"/>
                  </a:cubicBezTo>
                  <a:cubicBezTo>
                    <a:pt x="1072" y="2764"/>
                    <a:pt x="2013" y="2407"/>
                    <a:pt x="2477" y="2228"/>
                  </a:cubicBezTo>
                  <a:close/>
                  <a:moveTo>
                    <a:pt x="10060" y="0"/>
                  </a:moveTo>
                  <a:cubicBezTo>
                    <a:pt x="9818" y="0"/>
                    <a:pt x="9583" y="125"/>
                    <a:pt x="9407" y="288"/>
                  </a:cubicBezTo>
                  <a:lnTo>
                    <a:pt x="7728" y="1681"/>
                  </a:lnTo>
                  <a:cubicBezTo>
                    <a:pt x="7632" y="1478"/>
                    <a:pt x="7430" y="1264"/>
                    <a:pt x="7061" y="1264"/>
                  </a:cubicBezTo>
                  <a:cubicBezTo>
                    <a:pt x="6668" y="1264"/>
                    <a:pt x="6361" y="1262"/>
                    <a:pt x="6115" y="1262"/>
                  </a:cubicBezTo>
                  <a:cubicBezTo>
                    <a:pt x="5377" y="1262"/>
                    <a:pt x="5192" y="1276"/>
                    <a:pt x="4906" y="1383"/>
                  </a:cubicBezTo>
                  <a:lnTo>
                    <a:pt x="3834" y="1835"/>
                  </a:lnTo>
                  <a:lnTo>
                    <a:pt x="3822" y="1788"/>
                  </a:lnTo>
                  <a:cubicBezTo>
                    <a:pt x="3766" y="1647"/>
                    <a:pt x="3637" y="1551"/>
                    <a:pt x="3491" y="1551"/>
                  </a:cubicBezTo>
                  <a:cubicBezTo>
                    <a:pt x="3451" y="1551"/>
                    <a:pt x="3411" y="1558"/>
                    <a:pt x="3370" y="1574"/>
                  </a:cubicBezTo>
                  <a:lnTo>
                    <a:pt x="2560" y="1871"/>
                  </a:lnTo>
                  <a:cubicBezTo>
                    <a:pt x="2203" y="2014"/>
                    <a:pt x="1084" y="2431"/>
                    <a:pt x="298" y="2728"/>
                  </a:cubicBezTo>
                  <a:cubicBezTo>
                    <a:pt x="108" y="2800"/>
                    <a:pt x="1" y="3026"/>
                    <a:pt x="72" y="3217"/>
                  </a:cubicBezTo>
                  <a:lnTo>
                    <a:pt x="1144" y="6038"/>
                  </a:lnTo>
                  <a:cubicBezTo>
                    <a:pt x="1199" y="6196"/>
                    <a:pt x="1348" y="6288"/>
                    <a:pt x="1501" y="6288"/>
                  </a:cubicBezTo>
                  <a:cubicBezTo>
                    <a:pt x="1545" y="6288"/>
                    <a:pt x="1589" y="6281"/>
                    <a:pt x="1632" y="6265"/>
                  </a:cubicBezTo>
                  <a:cubicBezTo>
                    <a:pt x="1870" y="6181"/>
                    <a:pt x="3501" y="5562"/>
                    <a:pt x="3858" y="5431"/>
                  </a:cubicBezTo>
                  <a:lnTo>
                    <a:pt x="4704" y="5122"/>
                  </a:lnTo>
                  <a:cubicBezTo>
                    <a:pt x="4882" y="5050"/>
                    <a:pt x="4989" y="4848"/>
                    <a:pt x="4918" y="4657"/>
                  </a:cubicBezTo>
                  <a:lnTo>
                    <a:pt x="4894" y="4622"/>
                  </a:lnTo>
                  <a:cubicBezTo>
                    <a:pt x="5454" y="4383"/>
                    <a:pt x="5466" y="4360"/>
                    <a:pt x="6049" y="4360"/>
                  </a:cubicBezTo>
                  <a:cubicBezTo>
                    <a:pt x="6132" y="4360"/>
                    <a:pt x="6204" y="4288"/>
                    <a:pt x="6204" y="4193"/>
                  </a:cubicBezTo>
                  <a:cubicBezTo>
                    <a:pt x="6204" y="4110"/>
                    <a:pt x="6132" y="4026"/>
                    <a:pt x="6049" y="4026"/>
                  </a:cubicBezTo>
                  <a:cubicBezTo>
                    <a:pt x="5418" y="4026"/>
                    <a:pt x="5358" y="4074"/>
                    <a:pt x="4799" y="4312"/>
                  </a:cubicBezTo>
                  <a:lnTo>
                    <a:pt x="3965" y="2097"/>
                  </a:lnTo>
                  <a:lnTo>
                    <a:pt x="5037" y="1645"/>
                  </a:lnTo>
                  <a:cubicBezTo>
                    <a:pt x="5251" y="1571"/>
                    <a:pt x="5403" y="1559"/>
                    <a:pt x="5989" y="1559"/>
                  </a:cubicBezTo>
                  <a:cubicBezTo>
                    <a:pt x="6250" y="1559"/>
                    <a:pt x="6597" y="1562"/>
                    <a:pt x="7073" y="1562"/>
                  </a:cubicBezTo>
                  <a:cubicBezTo>
                    <a:pt x="7240" y="1562"/>
                    <a:pt x="7359" y="1621"/>
                    <a:pt x="7430" y="1740"/>
                  </a:cubicBezTo>
                  <a:cubicBezTo>
                    <a:pt x="7478" y="1835"/>
                    <a:pt x="7490" y="1919"/>
                    <a:pt x="7502" y="1931"/>
                  </a:cubicBezTo>
                  <a:cubicBezTo>
                    <a:pt x="7502" y="1990"/>
                    <a:pt x="7454" y="2276"/>
                    <a:pt x="7180" y="2336"/>
                  </a:cubicBezTo>
                  <a:cubicBezTo>
                    <a:pt x="6740" y="2407"/>
                    <a:pt x="5823" y="2538"/>
                    <a:pt x="5811" y="2538"/>
                  </a:cubicBezTo>
                  <a:cubicBezTo>
                    <a:pt x="5716" y="2562"/>
                    <a:pt x="5656" y="2633"/>
                    <a:pt x="5668" y="2728"/>
                  </a:cubicBezTo>
                  <a:cubicBezTo>
                    <a:pt x="5692" y="2800"/>
                    <a:pt x="5751" y="2859"/>
                    <a:pt x="5823" y="2859"/>
                  </a:cubicBezTo>
                  <a:lnTo>
                    <a:pt x="5847" y="2859"/>
                  </a:lnTo>
                  <a:cubicBezTo>
                    <a:pt x="5870" y="2859"/>
                    <a:pt x="6787" y="2728"/>
                    <a:pt x="7240" y="2645"/>
                  </a:cubicBezTo>
                  <a:cubicBezTo>
                    <a:pt x="7632" y="2574"/>
                    <a:pt x="7787" y="2240"/>
                    <a:pt x="7811" y="2026"/>
                  </a:cubicBezTo>
                  <a:lnTo>
                    <a:pt x="9633" y="514"/>
                  </a:lnTo>
                  <a:cubicBezTo>
                    <a:pt x="9747" y="415"/>
                    <a:pt x="9895" y="311"/>
                    <a:pt x="10058" y="311"/>
                  </a:cubicBezTo>
                  <a:cubicBezTo>
                    <a:pt x="10151" y="311"/>
                    <a:pt x="10248" y="344"/>
                    <a:pt x="10347" y="431"/>
                  </a:cubicBezTo>
                  <a:cubicBezTo>
                    <a:pt x="10645" y="728"/>
                    <a:pt x="10371" y="1073"/>
                    <a:pt x="10299" y="1145"/>
                  </a:cubicBezTo>
                  <a:cubicBezTo>
                    <a:pt x="10228" y="1216"/>
                    <a:pt x="8013" y="3609"/>
                    <a:pt x="8013" y="3609"/>
                  </a:cubicBezTo>
                  <a:cubicBezTo>
                    <a:pt x="7680" y="3990"/>
                    <a:pt x="7251" y="4050"/>
                    <a:pt x="7073" y="4062"/>
                  </a:cubicBezTo>
                  <a:lnTo>
                    <a:pt x="6787" y="4062"/>
                  </a:lnTo>
                  <a:cubicBezTo>
                    <a:pt x="6704" y="4062"/>
                    <a:pt x="6620" y="4133"/>
                    <a:pt x="6620" y="4229"/>
                  </a:cubicBezTo>
                  <a:cubicBezTo>
                    <a:pt x="6620" y="4312"/>
                    <a:pt x="6704" y="4383"/>
                    <a:pt x="6787" y="4383"/>
                  </a:cubicBezTo>
                  <a:lnTo>
                    <a:pt x="7097" y="4383"/>
                  </a:lnTo>
                  <a:cubicBezTo>
                    <a:pt x="7311" y="4371"/>
                    <a:pt x="7859" y="4300"/>
                    <a:pt x="8264" y="3836"/>
                  </a:cubicBezTo>
                  <a:lnTo>
                    <a:pt x="10550" y="1371"/>
                  </a:lnTo>
                  <a:cubicBezTo>
                    <a:pt x="10728" y="1121"/>
                    <a:pt x="10966" y="621"/>
                    <a:pt x="10550" y="204"/>
                  </a:cubicBezTo>
                  <a:cubicBezTo>
                    <a:pt x="10395" y="59"/>
                    <a:pt x="10226" y="0"/>
                    <a:pt x="10060" y="0"/>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 name="Google Shape;7435;p56">
            <a:extLst>
              <a:ext uri="{FF2B5EF4-FFF2-40B4-BE49-F238E27FC236}">
                <a16:creationId xmlns:a16="http://schemas.microsoft.com/office/drawing/2014/main" id="{89E957E7-8789-5C31-DB00-90428EFE542E}"/>
              </a:ext>
            </a:extLst>
          </p:cNvPr>
          <p:cNvGrpSpPr>
            <a:grpSpLocks noChangeAspect="1"/>
          </p:cNvGrpSpPr>
          <p:nvPr userDrawn="1"/>
        </p:nvGrpSpPr>
        <p:grpSpPr>
          <a:xfrm>
            <a:off x="945895" y="4903907"/>
            <a:ext cx="731566" cy="720000"/>
            <a:chOff x="4687894" y="2289713"/>
            <a:chExt cx="359594" cy="353909"/>
          </a:xfrm>
          <a:solidFill>
            <a:srgbClr val="00B050"/>
          </a:solidFill>
        </p:grpSpPr>
        <p:sp>
          <p:nvSpPr>
            <p:cNvPr id="14" name="Google Shape;7436;p56">
              <a:extLst>
                <a:ext uri="{FF2B5EF4-FFF2-40B4-BE49-F238E27FC236}">
                  <a16:creationId xmlns:a16="http://schemas.microsoft.com/office/drawing/2014/main" id="{9A2D1D55-4EB2-3860-062C-566CEB6008B9}"/>
                </a:ext>
              </a:extLst>
            </p:cNvPr>
            <p:cNvSpPr/>
            <p:nvPr/>
          </p:nvSpPr>
          <p:spPr>
            <a:xfrm>
              <a:off x="4955207" y="2477227"/>
              <a:ext cx="34041" cy="22356"/>
            </a:xfrm>
            <a:custGeom>
              <a:avLst/>
              <a:gdLst/>
              <a:ahLst/>
              <a:cxnLst/>
              <a:rect l="l" t="t" r="r" b="b"/>
              <a:pathLst>
                <a:path w="1072" h="704" extrusionOk="0">
                  <a:moveTo>
                    <a:pt x="167" y="1"/>
                  </a:moveTo>
                  <a:cubicBezTo>
                    <a:pt x="72" y="1"/>
                    <a:pt x="0" y="72"/>
                    <a:pt x="0" y="168"/>
                  </a:cubicBezTo>
                  <a:cubicBezTo>
                    <a:pt x="0" y="465"/>
                    <a:pt x="238" y="703"/>
                    <a:pt x="536" y="703"/>
                  </a:cubicBezTo>
                  <a:cubicBezTo>
                    <a:pt x="834" y="703"/>
                    <a:pt x="1072" y="465"/>
                    <a:pt x="1072" y="168"/>
                  </a:cubicBezTo>
                  <a:cubicBezTo>
                    <a:pt x="1072" y="72"/>
                    <a:pt x="1000" y="1"/>
                    <a:pt x="905" y="1"/>
                  </a:cubicBezTo>
                  <a:cubicBezTo>
                    <a:pt x="822" y="1"/>
                    <a:pt x="750" y="72"/>
                    <a:pt x="750" y="168"/>
                  </a:cubicBezTo>
                  <a:cubicBezTo>
                    <a:pt x="750" y="287"/>
                    <a:pt x="655" y="370"/>
                    <a:pt x="536" y="370"/>
                  </a:cubicBezTo>
                  <a:cubicBezTo>
                    <a:pt x="417" y="370"/>
                    <a:pt x="334" y="287"/>
                    <a:pt x="334" y="168"/>
                  </a:cubicBezTo>
                  <a:cubicBezTo>
                    <a:pt x="334" y="72"/>
                    <a:pt x="250" y="1"/>
                    <a:pt x="167"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7437;p56">
              <a:extLst>
                <a:ext uri="{FF2B5EF4-FFF2-40B4-BE49-F238E27FC236}">
                  <a16:creationId xmlns:a16="http://schemas.microsoft.com/office/drawing/2014/main" id="{392F603E-D7C8-C8F5-5BA8-A085931CAD85}"/>
                </a:ext>
              </a:extLst>
            </p:cNvPr>
            <p:cNvSpPr/>
            <p:nvPr/>
          </p:nvSpPr>
          <p:spPr>
            <a:xfrm>
              <a:off x="4687894" y="2289713"/>
              <a:ext cx="359594" cy="353909"/>
            </a:xfrm>
            <a:custGeom>
              <a:avLst/>
              <a:gdLst/>
              <a:ahLst/>
              <a:cxnLst/>
              <a:rect l="l" t="t" r="r" b="b"/>
              <a:pathLst>
                <a:path w="11324" h="11145" extrusionOk="0">
                  <a:moveTo>
                    <a:pt x="9180" y="3036"/>
                  </a:moveTo>
                  <a:cubicBezTo>
                    <a:pt x="9204" y="3036"/>
                    <a:pt x="9228" y="3036"/>
                    <a:pt x="9240" y="3048"/>
                  </a:cubicBezTo>
                  <a:cubicBezTo>
                    <a:pt x="9299" y="3108"/>
                    <a:pt x="9371" y="3417"/>
                    <a:pt x="9299" y="3977"/>
                  </a:cubicBezTo>
                  <a:cubicBezTo>
                    <a:pt x="9240" y="4513"/>
                    <a:pt x="9061" y="4989"/>
                    <a:pt x="8895" y="5072"/>
                  </a:cubicBezTo>
                  <a:cubicBezTo>
                    <a:pt x="8813" y="5119"/>
                    <a:pt x="8682" y="5149"/>
                    <a:pt x="8533" y="5149"/>
                  </a:cubicBezTo>
                  <a:cubicBezTo>
                    <a:pt x="8336" y="5149"/>
                    <a:pt x="8108" y="5096"/>
                    <a:pt x="7918" y="4953"/>
                  </a:cubicBezTo>
                  <a:cubicBezTo>
                    <a:pt x="7573" y="4703"/>
                    <a:pt x="7466" y="4263"/>
                    <a:pt x="7585" y="3667"/>
                  </a:cubicBezTo>
                  <a:cubicBezTo>
                    <a:pt x="7597" y="3608"/>
                    <a:pt x="7644" y="3572"/>
                    <a:pt x="7704" y="3537"/>
                  </a:cubicBezTo>
                  <a:cubicBezTo>
                    <a:pt x="8526" y="3167"/>
                    <a:pt x="9002" y="3036"/>
                    <a:pt x="9180" y="3036"/>
                  </a:cubicBezTo>
                  <a:close/>
                  <a:moveTo>
                    <a:pt x="620" y="5608"/>
                  </a:moveTo>
                  <a:cubicBezTo>
                    <a:pt x="691" y="5620"/>
                    <a:pt x="798" y="5703"/>
                    <a:pt x="858" y="5846"/>
                  </a:cubicBezTo>
                  <a:cubicBezTo>
                    <a:pt x="870" y="5882"/>
                    <a:pt x="894" y="5942"/>
                    <a:pt x="894" y="6001"/>
                  </a:cubicBezTo>
                  <a:cubicBezTo>
                    <a:pt x="667" y="5953"/>
                    <a:pt x="501" y="5882"/>
                    <a:pt x="453" y="5799"/>
                  </a:cubicBezTo>
                  <a:cubicBezTo>
                    <a:pt x="441" y="5775"/>
                    <a:pt x="489" y="5703"/>
                    <a:pt x="501" y="5668"/>
                  </a:cubicBezTo>
                  <a:cubicBezTo>
                    <a:pt x="548" y="5608"/>
                    <a:pt x="572" y="5608"/>
                    <a:pt x="608" y="5608"/>
                  </a:cubicBezTo>
                  <a:close/>
                  <a:moveTo>
                    <a:pt x="5073" y="0"/>
                  </a:moveTo>
                  <a:cubicBezTo>
                    <a:pt x="4477" y="0"/>
                    <a:pt x="3906" y="238"/>
                    <a:pt x="3477" y="655"/>
                  </a:cubicBezTo>
                  <a:cubicBezTo>
                    <a:pt x="3049" y="1084"/>
                    <a:pt x="2822" y="1632"/>
                    <a:pt x="2822" y="2239"/>
                  </a:cubicBezTo>
                  <a:cubicBezTo>
                    <a:pt x="2822" y="2834"/>
                    <a:pt x="3061" y="3406"/>
                    <a:pt x="3477" y="3834"/>
                  </a:cubicBezTo>
                  <a:cubicBezTo>
                    <a:pt x="3596" y="3953"/>
                    <a:pt x="3727" y="4060"/>
                    <a:pt x="3882" y="4144"/>
                  </a:cubicBezTo>
                  <a:cubicBezTo>
                    <a:pt x="3775" y="4179"/>
                    <a:pt x="3668" y="4203"/>
                    <a:pt x="3584" y="4239"/>
                  </a:cubicBezTo>
                  <a:cubicBezTo>
                    <a:pt x="3489" y="4263"/>
                    <a:pt x="3453" y="4358"/>
                    <a:pt x="3477" y="4441"/>
                  </a:cubicBezTo>
                  <a:cubicBezTo>
                    <a:pt x="3505" y="4515"/>
                    <a:pt x="3561" y="4560"/>
                    <a:pt x="3629" y="4560"/>
                  </a:cubicBezTo>
                  <a:cubicBezTo>
                    <a:pt x="3649" y="4560"/>
                    <a:pt x="3670" y="4557"/>
                    <a:pt x="3692" y="4549"/>
                  </a:cubicBezTo>
                  <a:cubicBezTo>
                    <a:pt x="4138" y="4400"/>
                    <a:pt x="4608" y="4325"/>
                    <a:pt x="5079" y="4325"/>
                  </a:cubicBezTo>
                  <a:cubicBezTo>
                    <a:pt x="5549" y="4325"/>
                    <a:pt x="6019" y="4400"/>
                    <a:pt x="6466" y="4549"/>
                  </a:cubicBezTo>
                  <a:cubicBezTo>
                    <a:pt x="6490" y="4549"/>
                    <a:pt x="6501" y="4560"/>
                    <a:pt x="6525" y="4560"/>
                  </a:cubicBezTo>
                  <a:cubicBezTo>
                    <a:pt x="6609" y="4560"/>
                    <a:pt x="6668" y="4525"/>
                    <a:pt x="6680" y="4441"/>
                  </a:cubicBezTo>
                  <a:cubicBezTo>
                    <a:pt x="6704" y="4358"/>
                    <a:pt x="6668" y="4263"/>
                    <a:pt x="6573" y="4239"/>
                  </a:cubicBezTo>
                  <a:cubicBezTo>
                    <a:pt x="6466" y="4203"/>
                    <a:pt x="6370" y="4179"/>
                    <a:pt x="6275" y="4144"/>
                  </a:cubicBezTo>
                  <a:cubicBezTo>
                    <a:pt x="6406" y="4060"/>
                    <a:pt x="6549" y="3953"/>
                    <a:pt x="6680" y="3834"/>
                  </a:cubicBezTo>
                  <a:cubicBezTo>
                    <a:pt x="6787" y="3727"/>
                    <a:pt x="6882" y="3608"/>
                    <a:pt x="6966" y="3477"/>
                  </a:cubicBezTo>
                  <a:cubicBezTo>
                    <a:pt x="7002" y="3489"/>
                    <a:pt x="7049" y="3489"/>
                    <a:pt x="7097" y="3513"/>
                  </a:cubicBezTo>
                  <a:lnTo>
                    <a:pt x="7275" y="3548"/>
                  </a:lnTo>
                  <a:lnTo>
                    <a:pt x="7275" y="3572"/>
                  </a:lnTo>
                  <a:cubicBezTo>
                    <a:pt x="7204" y="3953"/>
                    <a:pt x="7204" y="4287"/>
                    <a:pt x="7287" y="4560"/>
                  </a:cubicBezTo>
                  <a:cubicBezTo>
                    <a:pt x="7359" y="4822"/>
                    <a:pt x="7513" y="5025"/>
                    <a:pt x="7716" y="5180"/>
                  </a:cubicBezTo>
                  <a:cubicBezTo>
                    <a:pt x="7954" y="5358"/>
                    <a:pt x="8252" y="5430"/>
                    <a:pt x="8526" y="5430"/>
                  </a:cubicBezTo>
                  <a:cubicBezTo>
                    <a:pt x="8728" y="5430"/>
                    <a:pt x="8907" y="5382"/>
                    <a:pt x="9049" y="5311"/>
                  </a:cubicBezTo>
                  <a:cubicBezTo>
                    <a:pt x="9192" y="5215"/>
                    <a:pt x="9323" y="5037"/>
                    <a:pt x="9430" y="4763"/>
                  </a:cubicBezTo>
                  <a:cubicBezTo>
                    <a:pt x="9478" y="4822"/>
                    <a:pt x="9526" y="4882"/>
                    <a:pt x="9561" y="4930"/>
                  </a:cubicBezTo>
                  <a:cubicBezTo>
                    <a:pt x="9740" y="5168"/>
                    <a:pt x="9859" y="5418"/>
                    <a:pt x="9954" y="5692"/>
                  </a:cubicBezTo>
                  <a:cubicBezTo>
                    <a:pt x="10002" y="5858"/>
                    <a:pt x="10133" y="5977"/>
                    <a:pt x="10300" y="6037"/>
                  </a:cubicBezTo>
                  <a:lnTo>
                    <a:pt x="10752" y="6192"/>
                  </a:lnTo>
                  <a:cubicBezTo>
                    <a:pt x="10871" y="6239"/>
                    <a:pt x="10966" y="6334"/>
                    <a:pt x="10966" y="6465"/>
                  </a:cubicBezTo>
                  <a:lnTo>
                    <a:pt x="10966" y="7239"/>
                  </a:lnTo>
                  <a:cubicBezTo>
                    <a:pt x="10966" y="7382"/>
                    <a:pt x="10895" y="7477"/>
                    <a:pt x="10752" y="7525"/>
                  </a:cubicBezTo>
                  <a:lnTo>
                    <a:pt x="10014" y="7763"/>
                  </a:lnTo>
                  <a:cubicBezTo>
                    <a:pt x="9895" y="7811"/>
                    <a:pt x="9788" y="7882"/>
                    <a:pt x="9728" y="8001"/>
                  </a:cubicBezTo>
                  <a:cubicBezTo>
                    <a:pt x="9430" y="8513"/>
                    <a:pt x="8966" y="8930"/>
                    <a:pt x="8359" y="9252"/>
                  </a:cubicBezTo>
                  <a:cubicBezTo>
                    <a:pt x="8287" y="9287"/>
                    <a:pt x="8240" y="9359"/>
                    <a:pt x="8228" y="9430"/>
                  </a:cubicBezTo>
                  <a:lnTo>
                    <a:pt x="7990" y="10692"/>
                  </a:lnTo>
                  <a:cubicBezTo>
                    <a:pt x="7990" y="10728"/>
                    <a:pt x="7954" y="10752"/>
                    <a:pt x="7918" y="10752"/>
                  </a:cubicBezTo>
                  <a:lnTo>
                    <a:pt x="7144" y="10752"/>
                  </a:lnTo>
                  <a:cubicBezTo>
                    <a:pt x="7109" y="10752"/>
                    <a:pt x="7085" y="10728"/>
                    <a:pt x="7061" y="10692"/>
                  </a:cubicBezTo>
                  <a:lnTo>
                    <a:pt x="6930" y="10002"/>
                  </a:lnTo>
                  <a:cubicBezTo>
                    <a:pt x="6897" y="9868"/>
                    <a:pt x="6800" y="9786"/>
                    <a:pt x="6661" y="9786"/>
                  </a:cubicBezTo>
                  <a:cubicBezTo>
                    <a:pt x="6652" y="9786"/>
                    <a:pt x="6642" y="9787"/>
                    <a:pt x="6632" y="9787"/>
                  </a:cubicBezTo>
                  <a:cubicBezTo>
                    <a:pt x="6299" y="9835"/>
                    <a:pt x="5954" y="9859"/>
                    <a:pt x="5608" y="9859"/>
                  </a:cubicBezTo>
                  <a:cubicBezTo>
                    <a:pt x="5358" y="9859"/>
                    <a:pt x="5097" y="9847"/>
                    <a:pt x="4846" y="9823"/>
                  </a:cubicBezTo>
                  <a:cubicBezTo>
                    <a:pt x="4833" y="9821"/>
                    <a:pt x="4819" y="9819"/>
                    <a:pt x="4806" y="9819"/>
                  </a:cubicBezTo>
                  <a:cubicBezTo>
                    <a:pt x="4692" y="9819"/>
                    <a:pt x="4593" y="9908"/>
                    <a:pt x="4561" y="10025"/>
                  </a:cubicBezTo>
                  <a:lnTo>
                    <a:pt x="4442" y="10692"/>
                  </a:lnTo>
                  <a:cubicBezTo>
                    <a:pt x="4442" y="10728"/>
                    <a:pt x="4418" y="10752"/>
                    <a:pt x="4370" y="10752"/>
                  </a:cubicBezTo>
                  <a:lnTo>
                    <a:pt x="3596" y="10752"/>
                  </a:lnTo>
                  <a:cubicBezTo>
                    <a:pt x="3573" y="10752"/>
                    <a:pt x="3537" y="10728"/>
                    <a:pt x="3525" y="10692"/>
                  </a:cubicBezTo>
                  <a:lnTo>
                    <a:pt x="3299" y="9502"/>
                  </a:lnTo>
                  <a:cubicBezTo>
                    <a:pt x="3287" y="9430"/>
                    <a:pt x="3239" y="9359"/>
                    <a:pt x="3168" y="9323"/>
                  </a:cubicBezTo>
                  <a:cubicBezTo>
                    <a:pt x="2108" y="8763"/>
                    <a:pt x="1560" y="7823"/>
                    <a:pt x="1560" y="6620"/>
                  </a:cubicBezTo>
                  <a:cubicBezTo>
                    <a:pt x="1560" y="6013"/>
                    <a:pt x="1691" y="5477"/>
                    <a:pt x="1965" y="5013"/>
                  </a:cubicBezTo>
                  <a:cubicBezTo>
                    <a:pt x="2215" y="4584"/>
                    <a:pt x="2572" y="4239"/>
                    <a:pt x="3037" y="3965"/>
                  </a:cubicBezTo>
                  <a:cubicBezTo>
                    <a:pt x="3108" y="3929"/>
                    <a:pt x="3132" y="3822"/>
                    <a:pt x="3096" y="3751"/>
                  </a:cubicBezTo>
                  <a:cubicBezTo>
                    <a:pt x="3065" y="3696"/>
                    <a:pt x="3008" y="3667"/>
                    <a:pt x="2952" y="3667"/>
                  </a:cubicBezTo>
                  <a:cubicBezTo>
                    <a:pt x="2923" y="3667"/>
                    <a:pt x="2895" y="3675"/>
                    <a:pt x="2870" y="3691"/>
                  </a:cubicBezTo>
                  <a:cubicBezTo>
                    <a:pt x="1977" y="4203"/>
                    <a:pt x="1429" y="5013"/>
                    <a:pt x="1275" y="6025"/>
                  </a:cubicBezTo>
                  <a:lnTo>
                    <a:pt x="1227" y="6025"/>
                  </a:lnTo>
                  <a:cubicBezTo>
                    <a:pt x="1227" y="5918"/>
                    <a:pt x="1215" y="5799"/>
                    <a:pt x="1167" y="5692"/>
                  </a:cubicBezTo>
                  <a:cubicBezTo>
                    <a:pt x="1084" y="5453"/>
                    <a:pt x="870" y="5299"/>
                    <a:pt x="667" y="5263"/>
                  </a:cubicBezTo>
                  <a:cubicBezTo>
                    <a:pt x="654" y="5262"/>
                    <a:pt x="640" y="5261"/>
                    <a:pt x="626" y="5261"/>
                  </a:cubicBezTo>
                  <a:cubicBezTo>
                    <a:pt x="474" y="5261"/>
                    <a:pt x="326" y="5323"/>
                    <a:pt x="239" y="5465"/>
                  </a:cubicBezTo>
                  <a:cubicBezTo>
                    <a:pt x="72" y="5668"/>
                    <a:pt x="96" y="5834"/>
                    <a:pt x="144" y="5942"/>
                  </a:cubicBezTo>
                  <a:cubicBezTo>
                    <a:pt x="239" y="6096"/>
                    <a:pt x="441" y="6239"/>
                    <a:pt x="798" y="6311"/>
                  </a:cubicBezTo>
                  <a:cubicBezTo>
                    <a:pt x="786" y="6323"/>
                    <a:pt x="786" y="6334"/>
                    <a:pt x="775" y="6358"/>
                  </a:cubicBezTo>
                  <a:cubicBezTo>
                    <a:pt x="560" y="6620"/>
                    <a:pt x="310" y="6680"/>
                    <a:pt x="155" y="6680"/>
                  </a:cubicBezTo>
                  <a:cubicBezTo>
                    <a:pt x="72" y="6680"/>
                    <a:pt x="1" y="6751"/>
                    <a:pt x="1" y="6858"/>
                  </a:cubicBezTo>
                  <a:cubicBezTo>
                    <a:pt x="1" y="6954"/>
                    <a:pt x="72" y="7025"/>
                    <a:pt x="155" y="7037"/>
                  </a:cubicBezTo>
                  <a:lnTo>
                    <a:pt x="191" y="7037"/>
                  </a:lnTo>
                  <a:cubicBezTo>
                    <a:pt x="394" y="7037"/>
                    <a:pt x="715" y="6966"/>
                    <a:pt x="1025" y="6573"/>
                  </a:cubicBezTo>
                  <a:cubicBezTo>
                    <a:pt x="1072" y="6513"/>
                    <a:pt x="1108" y="6442"/>
                    <a:pt x="1144" y="6382"/>
                  </a:cubicBezTo>
                  <a:cubicBezTo>
                    <a:pt x="1167" y="6382"/>
                    <a:pt x="1203" y="6382"/>
                    <a:pt x="1227" y="6394"/>
                  </a:cubicBezTo>
                  <a:cubicBezTo>
                    <a:pt x="1227" y="6489"/>
                    <a:pt x="1215" y="6573"/>
                    <a:pt x="1215" y="6668"/>
                  </a:cubicBezTo>
                  <a:cubicBezTo>
                    <a:pt x="1215" y="7347"/>
                    <a:pt x="1382" y="7954"/>
                    <a:pt x="1703" y="8478"/>
                  </a:cubicBezTo>
                  <a:cubicBezTo>
                    <a:pt x="2001" y="8954"/>
                    <a:pt x="2441" y="9359"/>
                    <a:pt x="2977" y="9644"/>
                  </a:cubicBezTo>
                  <a:lnTo>
                    <a:pt x="3192" y="10799"/>
                  </a:lnTo>
                  <a:cubicBezTo>
                    <a:pt x="3227" y="11002"/>
                    <a:pt x="3406" y="11133"/>
                    <a:pt x="3596" y="11133"/>
                  </a:cubicBezTo>
                  <a:lnTo>
                    <a:pt x="4370" y="11133"/>
                  </a:lnTo>
                  <a:cubicBezTo>
                    <a:pt x="4561" y="11133"/>
                    <a:pt x="4727" y="11002"/>
                    <a:pt x="4775" y="10799"/>
                  </a:cubicBezTo>
                  <a:lnTo>
                    <a:pt x="4894" y="10204"/>
                  </a:lnTo>
                  <a:cubicBezTo>
                    <a:pt x="5132" y="10240"/>
                    <a:pt x="5370" y="10252"/>
                    <a:pt x="5620" y="10252"/>
                  </a:cubicBezTo>
                  <a:cubicBezTo>
                    <a:pt x="5966" y="10252"/>
                    <a:pt x="6311" y="10228"/>
                    <a:pt x="6632" y="10180"/>
                  </a:cubicBezTo>
                  <a:lnTo>
                    <a:pt x="6751" y="10823"/>
                  </a:lnTo>
                  <a:cubicBezTo>
                    <a:pt x="6787" y="11014"/>
                    <a:pt x="6966" y="11145"/>
                    <a:pt x="7156" y="11145"/>
                  </a:cubicBezTo>
                  <a:lnTo>
                    <a:pt x="7930" y="11145"/>
                  </a:lnTo>
                  <a:cubicBezTo>
                    <a:pt x="8121" y="11145"/>
                    <a:pt x="8287" y="11014"/>
                    <a:pt x="8335" y="10823"/>
                  </a:cubicBezTo>
                  <a:lnTo>
                    <a:pt x="8573" y="9585"/>
                  </a:lnTo>
                  <a:cubicBezTo>
                    <a:pt x="9228" y="9240"/>
                    <a:pt x="9716" y="8775"/>
                    <a:pt x="10038" y="8228"/>
                  </a:cubicBezTo>
                  <a:cubicBezTo>
                    <a:pt x="10073" y="8180"/>
                    <a:pt x="10097" y="8156"/>
                    <a:pt x="10145" y="8132"/>
                  </a:cubicBezTo>
                  <a:lnTo>
                    <a:pt x="10895" y="7894"/>
                  </a:lnTo>
                  <a:cubicBezTo>
                    <a:pt x="11145" y="7811"/>
                    <a:pt x="11323" y="7573"/>
                    <a:pt x="11323" y="7299"/>
                  </a:cubicBezTo>
                  <a:lnTo>
                    <a:pt x="11323" y="6525"/>
                  </a:lnTo>
                  <a:cubicBezTo>
                    <a:pt x="11312" y="6251"/>
                    <a:pt x="11133" y="6013"/>
                    <a:pt x="10871" y="5918"/>
                  </a:cubicBezTo>
                  <a:lnTo>
                    <a:pt x="10419" y="5775"/>
                  </a:lnTo>
                  <a:cubicBezTo>
                    <a:pt x="10359" y="5763"/>
                    <a:pt x="10311" y="5715"/>
                    <a:pt x="10300" y="5644"/>
                  </a:cubicBezTo>
                  <a:cubicBezTo>
                    <a:pt x="10192" y="5322"/>
                    <a:pt x="10061" y="5049"/>
                    <a:pt x="9859" y="4775"/>
                  </a:cubicBezTo>
                  <a:cubicBezTo>
                    <a:pt x="9776" y="4656"/>
                    <a:pt x="9680" y="4537"/>
                    <a:pt x="9561" y="4429"/>
                  </a:cubicBezTo>
                  <a:cubicBezTo>
                    <a:pt x="9645" y="4132"/>
                    <a:pt x="9669" y="3798"/>
                    <a:pt x="9669" y="3501"/>
                  </a:cubicBezTo>
                  <a:cubicBezTo>
                    <a:pt x="9669" y="3084"/>
                    <a:pt x="9585" y="2822"/>
                    <a:pt x="9418" y="2739"/>
                  </a:cubicBezTo>
                  <a:cubicBezTo>
                    <a:pt x="9384" y="2722"/>
                    <a:pt x="9329" y="2693"/>
                    <a:pt x="9204" y="2693"/>
                  </a:cubicBezTo>
                  <a:cubicBezTo>
                    <a:pt x="8980" y="2693"/>
                    <a:pt x="8533" y="2787"/>
                    <a:pt x="7585" y="3215"/>
                  </a:cubicBezTo>
                  <a:cubicBezTo>
                    <a:pt x="7561" y="3227"/>
                    <a:pt x="7513" y="3239"/>
                    <a:pt x="7478" y="3275"/>
                  </a:cubicBezTo>
                  <a:cubicBezTo>
                    <a:pt x="7383" y="3239"/>
                    <a:pt x="7287" y="3227"/>
                    <a:pt x="7180" y="3191"/>
                  </a:cubicBezTo>
                  <a:cubicBezTo>
                    <a:pt x="7168" y="3191"/>
                    <a:pt x="7156" y="3191"/>
                    <a:pt x="7144" y="3179"/>
                  </a:cubicBezTo>
                  <a:cubicBezTo>
                    <a:pt x="7263" y="2929"/>
                    <a:pt x="7335" y="2644"/>
                    <a:pt x="7347" y="2346"/>
                  </a:cubicBezTo>
                  <a:cubicBezTo>
                    <a:pt x="7347" y="2263"/>
                    <a:pt x="7287" y="2179"/>
                    <a:pt x="7180" y="2167"/>
                  </a:cubicBezTo>
                  <a:cubicBezTo>
                    <a:pt x="7097" y="2167"/>
                    <a:pt x="7025" y="2227"/>
                    <a:pt x="7002" y="2334"/>
                  </a:cubicBezTo>
                  <a:cubicBezTo>
                    <a:pt x="6990" y="2810"/>
                    <a:pt x="6787" y="3251"/>
                    <a:pt x="6442" y="3596"/>
                  </a:cubicBezTo>
                  <a:cubicBezTo>
                    <a:pt x="6228" y="3810"/>
                    <a:pt x="5989" y="3953"/>
                    <a:pt x="5739" y="4048"/>
                  </a:cubicBezTo>
                  <a:cubicBezTo>
                    <a:pt x="5525" y="4019"/>
                    <a:pt x="5302" y="4004"/>
                    <a:pt x="5079" y="4004"/>
                  </a:cubicBezTo>
                  <a:cubicBezTo>
                    <a:pt x="4855" y="4004"/>
                    <a:pt x="4632" y="4019"/>
                    <a:pt x="4418" y="4048"/>
                  </a:cubicBezTo>
                  <a:cubicBezTo>
                    <a:pt x="4168" y="3953"/>
                    <a:pt x="3930" y="3810"/>
                    <a:pt x="3715" y="3596"/>
                  </a:cubicBezTo>
                  <a:cubicBezTo>
                    <a:pt x="3358" y="3239"/>
                    <a:pt x="3156" y="2751"/>
                    <a:pt x="3156" y="2239"/>
                  </a:cubicBezTo>
                  <a:cubicBezTo>
                    <a:pt x="3156" y="1739"/>
                    <a:pt x="3346" y="1251"/>
                    <a:pt x="3715" y="893"/>
                  </a:cubicBezTo>
                  <a:cubicBezTo>
                    <a:pt x="4073" y="536"/>
                    <a:pt x="4561" y="322"/>
                    <a:pt x="5073" y="322"/>
                  </a:cubicBezTo>
                  <a:cubicBezTo>
                    <a:pt x="5573" y="322"/>
                    <a:pt x="6073" y="512"/>
                    <a:pt x="6430" y="893"/>
                  </a:cubicBezTo>
                  <a:cubicBezTo>
                    <a:pt x="6573" y="1036"/>
                    <a:pt x="6692" y="1203"/>
                    <a:pt x="6787" y="1381"/>
                  </a:cubicBezTo>
                  <a:cubicBezTo>
                    <a:pt x="6813" y="1433"/>
                    <a:pt x="6870" y="1472"/>
                    <a:pt x="6930" y="1472"/>
                  </a:cubicBezTo>
                  <a:cubicBezTo>
                    <a:pt x="6954" y="1472"/>
                    <a:pt x="6978" y="1466"/>
                    <a:pt x="7002" y="1453"/>
                  </a:cubicBezTo>
                  <a:cubicBezTo>
                    <a:pt x="7085" y="1405"/>
                    <a:pt x="7121" y="1322"/>
                    <a:pt x="7085" y="1227"/>
                  </a:cubicBezTo>
                  <a:cubicBezTo>
                    <a:pt x="6978" y="1024"/>
                    <a:pt x="6823" y="834"/>
                    <a:pt x="6668" y="655"/>
                  </a:cubicBezTo>
                  <a:cubicBezTo>
                    <a:pt x="6228" y="215"/>
                    <a:pt x="5680" y="0"/>
                    <a:pt x="5073" y="0"/>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7438;p56">
              <a:extLst>
                <a:ext uri="{FF2B5EF4-FFF2-40B4-BE49-F238E27FC236}">
                  <a16:creationId xmlns:a16="http://schemas.microsoft.com/office/drawing/2014/main" id="{98C579C7-6E35-4C7C-AC30-A634CE36CD0B}"/>
                </a:ext>
              </a:extLst>
            </p:cNvPr>
            <p:cNvSpPr/>
            <p:nvPr/>
          </p:nvSpPr>
          <p:spPr>
            <a:xfrm>
              <a:off x="4829299" y="2324485"/>
              <a:ext cx="42393" cy="75291"/>
            </a:xfrm>
            <a:custGeom>
              <a:avLst/>
              <a:gdLst/>
              <a:ahLst/>
              <a:cxnLst/>
              <a:rect l="l" t="t" r="r" b="b"/>
              <a:pathLst>
                <a:path w="1335" h="2371" extrusionOk="0">
                  <a:moveTo>
                    <a:pt x="644" y="417"/>
                  </a:moveTo>
                  <a:lnTo>
                    <a:pt x="644" y="941"/>
                  </a:lnTo>
                  <a:cubicBezTo>
                    <a:pt x="501" y="882"/>
                    <a:pt x="370" y="822"/>
                    <a:pt x="370" y="656"/>
                  </a:cubicBezTo>
                  <a:cubicBezTo>
                    <a:pt x="370" y="513"/>
                    <a:pt x="489" y="441"/>
                    <a:pt x="644" y="417"/>
                  </a:cubicBezTo>
                  <a:close/>
                  <a:moveTo>
                    <a:pt x="786" y="1322"/>
                  </a:moveTo>
                  <a:cubicBezTo>
                    <a:pt x="929" y="1382"/>
                    <a:pt x="1036" y="1477"/>
                    <a:pt x="1036" y="1656"/>
                  </a:cubicBezTo>
                  <a:cubicBezTo>
                    <a:pt x="1036" y="1810"/>
                    <a:pt x="929" y="1906"/>
                    <a:pt x="786" y="1941"/>
                  </a:cubicBezTo>
                  <a:lnTo>
                    <a:pt x="786" y="1322"/>
                  </a:lnTo>
                  <a:close/>
                  <a:moveTo>
                    <a:pt x="703" y="1"/>
                  </a:moveTo>
                  <a:cubicBezTo>
                    <a:pt x="655" y="1"/>
                    <a:pt x="620" y="36"/>
                    <a:pt x="620" y="60"/>
                  </a:cubicBezTo>
                  <a:lnTo>
                    <a:pt x="620" y="156"/>
                  </a:lnTo>
                  <a:cubicBezTo>
                    <a:pt x="334" y="179"/>
                    <a:pt x="60" y="334"/>
                    <a:pt x="60" y="691"/>
                  </a:cubicBezTo>
                  <a:cubicBezTo>
                    <a:pt x="60" y="1060"/>
                    <a:pt x="346" y="1168"/>
                    <a:pt x="620" y="1251"/>
                  </a:cubicBezTo>
                  <a:lnTo>
                    <a:pt x="620" y="1941"/>
                  </a:lnTo>
                  <a:cubicBezTo>
                    <a:pt x="322" y="1906"/>
                    <a:pt x="239" y="1715"/>
                    <a:pt x="143" y="1715"/>
                  </a:cubicBezTo>
                  <a:cubicBezTo>
                    <a:pt x="60" y="1715"/>
                    <a:pt x="1" y="1810"/>
                    <a:pt x="1" y="1882"/>
                  </a:cubicBezTo>
                  <a:cubicBezTo>
                    <a:pt x="1" y="2025"/>
                    <a:pt x="239" y="2227"/>
                    <a:pt x="620" y="2227"/>
                  </a:cubicBezTo>
                  <a:lnTo>
                    <a:pt x="620" y="2311"/>
                  </a:lnTo>
                  <a:cubicBezTo>
                    <a:pt x="620" y="2346"/>
                    <a:pt x="644" y="2370"/>
                    <a:pt x="703" y="2370"/>
                  </a:cubicBezTo>
                  <a:cubicBezTo>
                    <a:pt x="751" y="2370"/>
                    <a:pt x="798" y="2346"/>
                    <a:pt x="798" y="2311"/>
                  </a:cubicBezTo>
                  <a:lnTo>
                    <a:pt x="798" y="2203"/>
                  </a:lnTo>
                  <a:cubicBezTo>
                    <a:pt x="1108" y="2168"/>
                    <a:pt x="1310" y="1965"/>
                    <a:pt x="1310" y="1608"/>
                  </a:cubicBezTo>
                  <a:cubicBezTo>
                    <a:pt x="1334" y="1227"/>
                    <a:pt x="1048" y="1096"/>
                    <a:pt x="798" y="1001"/>
                  </a:cubicBezTo>
                  <a:lnTo>
                    <a:pt x="798" y="406"/>
                  </a:lnTo>
                  <a:cubicBezTo>
                    <a:pt x="1001" y="417"/>
                    <a:pt x="1084" y="513"/>
                    <a:pt x="1144" y="513"/>
                  </a:cubicBezTo>
                  <a:cubicBezTo>
                    <a:pt x="1227" y="513"/>
                    <a:pt x="1275" y="406"/>
                    <a:pt x="1275" y="346"/>
                  </a:cubicBezTo>
                  <a:cubicBezTo>
                    <a:pt x="1275" y="203"/>
                    <a:pt x="989" y="144"/>
                    <a:pt x="798" y="144"/>
                  </a:cubicBezTo>
                  <a:lnTo>
                    <a:pt x="798" y="60"/>
                  </a:lnTo>
                  <a:cubicBezTo>
                    <a:pt x="798" y="36"/>
                    <a:pt x="751" y="1"/>
                    <a:pt x="703"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 name="Google Shape;7695;p56">
            <a:extLst>
              <a:ext uri="{FF2B5EF4-FFF2-40B4-BE49-F238E27FC236}">
                <a16:creationId xmlns:a16="http://schemas.microsoft.com/office/drawing/2014/main" id="{2F33639D-8336-BD7F-3A56-70257E7E283F}"/>
              </a:ext>
            </a:extLst>
          </p:cNvPr>
          <p:cNvGrpSpPr>
            <a:grpSpLocks noChangeAspect="1"/>
          </p:cNvGrpSpPr>
          <p:nvPr userDrawn="1"/>
        </p:nvGrpSpPr>
        <p:grpSpPr>
          <a:xfrm>
            <a:off x="8528388" y="3562774"/>
            <a:ext cx="754111" cy="720000"/>
            <a:chOff x="7390435" y="3680868"/>
            <a:chExt cx="372073" cy="355243"/>
          </a:xfrm>
          <a:solidFill>
            <a:srgbClr val="00B050"/>
          </a:solidFill>
        </p:grpSpPr>
        <p:sp>
          <p:nvSpPr>
            <p:cNvPr id="18" name="Google Shape;7696;p56">
              <a:extLst>
                <a:ext uri="{FF2B5EF4-FFF2-40B4-BE49-F238E27FC236}">
                  <a16:creationId xmlns:a16="http://schemas.microsoft.com/office/drawing/2014/main" id="{AF667D05-44BD-50CB-37EF-DD4F404AFBF7}"/>
                </a:ext>
              </a:extLst>
            </p:cNvPr>
            <p:cNvSpPr/>
            <p:nvPr/>
          </p:nvSpPr>
          <p:spPr>
            <a:xfrm>
              <a:off x="7390435" y="3744950"/>
              <a:ext cx="294178" cy="291162"/>
            </a:xfrm>
            <a:custGeom>
              <a:avLst/>
              <a:gdLst/>
              <a:ahLst/>
              <a:cxnLst/>
              <a:rect l="l" t="t" r="r" b="b"/>
              <a:pathLst>
                <a:path w="9264" h="9169" extrusionOk="0">
                  <a:moveTo>
                    <a:pt x="4668" y="0"/>
                  </a:moveTo>
                  <a:cubicBezTo>
                    <a:pt x="3441" y="0"/>
                    <a:pt x="2287" y="477"/>
                    <a:pt x="1417" y="1334"/>
                  </a:cubicBezTo>
                  <a:cubicBezTo>
                    <a:pt x="1358" y="1393"/>
                    <a:pt x="1358" y="1501"/>
                    <a:pt x="1417" y="1572"/>
                  </a:cubicBezTo>
                  <a:cubicBezTo>
                    <a:pt x="1447" y="1602"/>
                    <a:pt x="1489" y="1617"/>
                    <a:pt x="1532" y="1617"/>
                  </a:cubicBezTo>
                  <a:cubicBezTo>
                    <a:pt x="1575" y="1617"/>
                    <a:pt x="1620" y="1602"/>
                    <a:pt x="1655" y="1572"/>
                  </a:cubicBezTo>
                  <a:cubicBezTo>
                    <a:pt x="2465" y="774"/>
                    <a:pt x="3537" y="322"/>
                    <a:pt x="4668" y="322"/>
                  </a:cubicBezTo>
                  <a:cubicBezTo>
                    <a:pt x="5799" y="322"/>
                    <a:pt x="6870" y="774"/>
                    <a:pt x="7668" y="1572"/>
                  </a:cubicBezTo>
                  <a:cubicBezTo>
                    <a:pt x="8478" y="2382"/>
                    <a:pt x="8918" y="3453"/>
                    <a:pt x="8918" y="4584"/>
                  </a:cubicBezTo>
                  <a:cubicBezTo>
                    <a:pt x="8918" y="5715"/>
                    <a:pt x="8478" y="6787"/>
                    <a:pt x="7668" y="7585"/>
                  </a:cubicBezTo>
                  <a:cubicBezTo>
                    <a:pt x="6841" y="8412"/>
                    <a:pt x="5751" y="8826"/>
                    <a:pt x="4662" y="8826"/>
                  </a:cubicBezTo>
                  <a:cubicBezTo>
                    <a:pt x="3572" y="8826"/>
                    <a:pt x="2483" y="8412"/>
                    <a:pt x="1655" y="7585"/>
                  </a:cubicBezTo>
                  <a:cubicBezTo>
                    <a:pt x="953" y="6882"/>
                    <a:pt x="524" y="5965"/>
                    <a:pt x="441" y="4977"/>
                  </a:cubicBezTo>
                  <a:cubicBezTo>
                    <a:pt x="346" y="4013"/>
                    <a:pt x="596" y="3037"/>
                    <a:pt x="1132" y="2227"/>
                  </a:cubicBezTo>
                  <a:cubicBezTo>
                    <a:pt x="1179" y="2155"/>
                    <a:pt x="1167" y="2048"/>
                    <a:pt x="1096" y="1989"/>
                  </a:cubicBezTo>
                  <a:cubicBezTo>
                    <a:pt x="1066" y="1972"/>
                    <a:pt x="1035" y="1964"/>
                    <a:pt x="1005" y="1964"/>
                  </a:cubicBezTo>
                  <a:cubicBezTo>
                    <a:pt x="950" y="1964"/>
                    <a:pt x="896" y="1990"/>
                    <a:pt x="858" y="2036"/>
                  </a:cubicBezTo>
                  <a:cubicBezTo>
                    <a:pt x="274" y="2894"/>
                    <a:pt x="1" y="3953"/>
                    <a:pt x="108" y="5013"/>
                  </a:cubicBezTo>
                  <a:cubicBezTo>
                    <a:pt x="215" y="6073"/>
                    <a:pt x="679" y="7085"/>
                    <a:pt x="1429" y="7823"/>
                  </a:cubicBezTo>
                  <a:cubicBezTo>
                    <a:pt x="2322" y="8716"/>
                    <a:pt x="3501" y="9168"/>
                    <a:pt x="4680" y="9168"/>
                  </a:cubicBezTo>
                  <a:cubicBezTo>
                    <a:pt x="5858" y="9168"/>
                    <a:pt x="7025" y="8716"/>
                    <a:pt x="7918" y="7823"/>
                  </a:cubicBezTo>
                  <a:cubicBezTo>
                    <a:pt x="8787" y="6966"/>
                    <a:pt x="9264" y="5799"/>
                    <a:pt x="9264" y="4584"/>
                  </a:cubicBezTo>
                  <a:cubicBezTo>
                    <a:pt x="9264" y="3358"/>
                    <a:pt x="8787" y="2203"/>
                    <a:pt x="7906" y="1334"/>
                  </a:cubicBezTo>
                  <a:cubicBezTo>
                    <a:pt x="7049" y="477"/>
                    <a:pt x="5882" y="0"/>
                    <a:pt x="4668" y="0"/>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7697;p56">
              <a:extLst>
                <a:ext uri="{FF2B5EF4-FFF2-40B4-BE49-F238E27FC236}">
                  <a16:creationId xmlns:a16="http://schemas.microsoft.com/office/drawing/2014/main" id="{D5F4374C-D417-687B-48E5-1CCC540362AA}"/>
                </a:ext>
              </a:extLst>
            </p:cNvPr>
            <p:cNvSpPr/>
            <p:nvPr/>
          </p:nvSpPr>
          <p:spPr>
            <a:xfrm>
              <a:off x="7408948" y="3772259"/>
              <a:ext cx="259407" cy="236257"/>
            </a:xfrm>
            <a:custGeom>
              <a:avLst/>
              <a:gdLst/>
              <a:ahLst/>
              <a:cxnLst/>
              <a:rect l="l" t="t" r="r" b="b"/>
              <a:pathLst>
                <a:path w="8169" h="7440" extrusionOk="0">
                  <a:moveTo>
                    <a:pt x="4085" y="319"/>
                  </a:moveTo>
                  <a:cubicBezTo>
                    <a:pt x="4942" y="319"/>
                    <a:pt x="5823" y="653"/>
                    <a:pt x="6478" y="1319"/>
                  </a:cubicBezTo>
                  <a:cubicBezTo>
                    <a:pt x="7800" y="2653"/>
                    <a:pt x="7800" y="4796"/>
                    <a:pt x="6478" y="6117"/>
                  </a:cubicBezTo>
                  <a:cubicBezTo>
                    <a:pt x="5817" y="6778"/>
                    <a:pt x="4951" y="7109"/>
                    <a:pt x="4083" y="7109"/>
                  </a:cubicBezTo>
                  <a:cubicBezTo>
                    <a:pt x="3216" y="7109"/>
                    <a:pt x="2346" y="6778"/>
                    <a:pt x="1680" y="6117"/>
                  </a:cubicBezTo>
                  <a:cubicBezTo>
                    <a:pt x="358" y="4796"/>
                    <a:pt x="358" y="2653"/>
                    <a:pt x="1680" y="1319"/>
                  </a:cubicBezTo>
                  <a:cubicBezTo>
                    <a:pt x="2335" y="664"/>
                    <a:pt x="3216" y="319"/>
                    <a:pt x="4085" y="319"/>
                  </a:cubicBezTo>
                  <a:close/>
                  <a:moveTo>
                    <a:pt x="4088" y="1"/>
                  </a:moveTo>
                  <a:cubicBezTo>
                    <a:pt x="3132" y="1"/>
                    <a:pt x="2174" y="361"/>
                    <a:pt x="1442" y="1081"/>
                  </a:cubicBezTo>
                  <a:cubicBezTo>
                    <a:pt x="1" y="2534"/>
                    <a:pt x="1" y="4891"/>
                    <a:pt x="1442" y="6356"/>
                  </a:cubicBezTo>
                  <a:cubicBezTo>
                    <a:pt x="2180" y="7082"/>
                    <a:pt x="3120" y="7439"/>
                    <a:pt x="4085" y="7439"/>
                  </a:cubicBezTo>
                  <a:cubicBezTo>
                    <a:pt x="5037" y="7439"/>
                    <a:pt x="5978" y="7082"/>
                    <a:pt x="6716" y="6356"/>
                  </a:cubicBezTo>
                  <a:cubicBezTo>
                    <a:pt x="8169" y="4891"/>
                    <a:pt x="8169" y="2546"/>
                    <a:pt x="6716" y="1081"/>
                  </a:cubicBezTo>
                  <a:cubicBezTo>
                    <a:pt x="5996" y="361"/>
                    <a:pt x="5043" y="1"/>
                    <a:pt x="4088"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7698;p56">
              <a:extLst>
                <a:ext uri="{FF2B5EF4-FFF2-40B4-BE49-F238E27FC236}">
                  <a16:creationId xmlns:a16="http://schemas.microsoft.com/office/drawing/2014/main" id="{5DB79F31-6F9D-76CF-8DDA-41F935091C66}"/>
                </a:ext>
              </a:extLst>
            </p:cNvPr>
            <p:cNvSpPr/>
            <p:nvPr/>
          </p:nvSpPr>
          <p:spPr>
            <a:xfrm>
              <a:off x="7487986" y="3680868"/>
              <a:ext cx="274522" cy="259565"/>
            </a:xfrm>
            <a:custGeom>
              <a:avLst/>
              <a:gdLst/>
              <a:ahLst/>
              <a:cxnLst/>
              <a:rect l="l" t="t" r="r" b="b"/>
              <a:pathLst>
                <a:path w="8645" h="8174" extrusionOk="0">
                  <a:moveTo>
                    <a:pt x="3614" y="0"/>
                  </a:moveTo>
                  <a:cubicBezTo>
                    <a:pt x="2438" y="0"/>
                    <a:pt x="1262" y="447"/>
                    <a:pt x="369" y="1340"/>
                  </a:cubicBezTo>
                  <a:cubicBezTo>
                    <a:pt x="262" y="1447"/>
                    <a:pt x="167" y="1566"/>
                    <a:pt x="60" y="1685"/>
                  </a:cubicBezTo>
                  <a:cubicBezTo>
                    <a:pt x="0" y="1756"/>
                    <a:pt x="12" y="1864"/>
                    <a:pt x="84" y="1923"/>
                  </a:cubicBezTo>
                  <a:cubicBezTo>
                    <a:pt x="118" y="1948"/>
                    <a:pt x="155" y="1960"/>
                    <a:pt x="191" y="1960"/>
                  </a:cubicBezTo>
                  <a:cubicBezTo>
                    <a:pt x="240" y="1960"/>
                    <a:pt x="287" y="1936"/>
                    <a:pt x="322" y="1887"/>
                  </a:cubicBezTo>
                  <a:cubicBezTo>
                    <a:pt x="417" y="1792"/>
                    <a:pt x="500" y="1685"/>
                    <a:pt x="608" y="1578"/>
                  </a:cubicBezTo>
                  <a:cubicBezTo>
                    <a:pt x="1435" y="750"/>
                    <a:pt x="2524" y="337"/>
                    <a:pt x="3614" y="337"/>
                  </a:cubicBezTo>
                  <a:cubicBezTo>
                    <a:pt x="4703" y="337"/>
                    <a:pt x="5793" y="750"/>
                    <a:pt x="6620" y="1578"/>
                  </a:cubicBezTo>
                  <a:cubicBezTo>
                    <a:pt x="8275" y="3233"/>
                    <a:pt x="8275" y="5936"/>
                    <a:pt x="6620" y="7591"/>
                  </a:cubicBezTo>
                  <a:cubicBezTo>
                    <a:pt x="6513" y="7698"/>
                    <a:pt x="6418" y="7781"/>
                    <a:pt x="6311" y="7876"/>
                  </a:cubicBezTo>
                  <a:cubicBezTo>
                    <a:pt x="6239" y="7936"/>
                    <a:pt x="6215" y="8043"/>
                    <a:pt x="6275" y="8114"/>
                  </a:cubicBezTo>
                  <a:cubicBezTo>
                    <a:pt x="6311" y="8162"/>
                    <a:pt x="6358" y="8174"/>
                    <a:pt x="6418" y="8174"/>
                  </a:cubicBezTo>
                  <a:cubicBezTo>
                    <a:pt x="6454" y="8174"/>
                    <a:pt x="6489" y="8162"/>
                    <a:pt x="6513" y="8126"/>
                  </a:cubicBezTo>
                  <a:cubicBezTo>
                    <a:pt x="6632" y="8043"/>
                    <a:pt x="6751" y="7936"/>
                    <a:pt x="6858" y="7817"/>
                  </a:cubicBezTo>
                  <a:cubicBezTo>
                    <a:pt x="8644" y="6031"/>
                    <a:pt x="8644" y="3126"/>
                    <a:pt x="6858" y="1340"/>
                  </a:cubicBezTo>
                  <a:cubicBezTo>
                    <a:pt x="5965" y="447"/>
                    <a:pt x="4790" y="0"/>
                    <a:pt x="3614" y="0"/>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7699;p56">
              <a:extLst>
                <a:ext uri="{FF2B5EF4-FFF2-40B4-BE49-F238E27FC236}">
                  <a16:creationId xmlns:a16="http://schemas.microsoft.com/office/drawing/2014/main" id="{589AD032-BC9D-0248-6B82-65E866903264}"/>
                </a:ext>
              </a:extLst>
            </p:cNvPr>
            <p:cNvSpPr/>
            <p:nvPr/>
          </p:nvSpPr>
          <p:spPr>
            <a:xfrm>
              <a:off x="7691758" y="3789502"/>
              <a:ext cx="34073" cy="102918"/>
            </a:xfrm>
            <a:custGeom>
              <a:avLst/>
              <a:gdLst/>
              <a:ahLst/>
              <a:cxnLst/>
              <a:rect l="l" t="t" r="r" b="b"/>
              <a:pathLst>
                <a:path w="1073" h="3241" extrusionOk="0">
                  <a:moveTo>
                    <a:pt x="589" y="1"/>
                  </a:moveTo>
                  <a:cubicBezTo>
                    <a:pt x="580" y="1"/>
                    <a:pt x="570" y="1"/>
                    <a:pt x="560" y="2"/>
                  </a:cubicBezTo>
                  <a:cubicBezTo>
                    <a:pt x="477" y="38"/>
                    <a:pt x="429" y="121"/>
                    <a:pt x="441" y="217"/>
                  </a:cubicBezTo>
                  <a:cubicBezTo>
                    <a:pt x="715" y="1157"/>
                    <a:pt x="560" y="2145"/>
                    <a:pt x="37" y="2967"/>
                  </a:cubicBezTo>
                  <a:cubicBezTo>
                    <a:pt x="1" y="3038"/>
                    <a:pt x="13" y="3146"/>
                    <a:pt x="84" y="3205"/>
                  </a:cubicBezTo>
                  <a:cubicBezTo>
                    <a:pt x="120" y="3217"/>
                    <a:pt x="144" y="3241"/>
                    <a:pt x="167" y="3241"/>
                  </a:cubicBezTo>
                  <a:cubicBezTo>
                    <a:pt x="239" y="3241"/>
                    <a:pt x="275" y="3205"/>
                    <a:pt x="310" y="3158"/>
                  </a:cubicBezTo>
                  <a:cubicBezTo>
                    <a:pt x="906" y="2265"/>
                    <a:pt x="1072" y="1169"/>
                    <a:pt x="775" y="121"/>
                  </a:cubicBezTo>
                  <a:cubicBezTo>
                    <a:pt x="743" y="47"/>
                    <a:pt x="672" y="1"/>
                    <a:pt x="589"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7700;p56">
              <a:extLst>
                <a:ext uri="{FF2B5EF4-FFF2-40B4-BE49-F238E27FC236}">
                  <a16:creationId xmlns:a16="http://schemas.microsoft.com/office/drawing/2014/main" id="{728B52DD-973C-D1F7-BB0B-7CDE4DE7ECB5}"/>
                </a:ext>
              </a:extLst>
            </p:cNvPr>
            <p:cNvSpPr/>
            <p:nvPr/>
          </p:nvSpPr>
          <p:spPr>
            <a:xfrm>
              <a:off x="7536000" y="3708082"/>
              <a:ext cx="173192" cy="72052"/>
            </a:xfrm>
            <a:custGeom>
              <a:avLst/>
              <a:gdLst/>
              <a:ahLst/>
              <a:cxnLst/>
              <a:rect l="l" t="t" r="r" b="b"/>
              <a:pathLst>
                <a:path w="5454" h="2269" extrusionOk="0">
                  <a:moveTo>
                    <a:pt x="2121" y="0"/>
                  </a:moveTo>
                  <a:cubicBezTo>
                    <a:pt x="1410" y="0"/>
                    <a:pt x="707" y="204"/>
                    <a:pt x="108" y="590"/>
                  </a:cubicBezTo>
                  <a:cubicBezTo>
                    <a:pt x="36" y="638"/>
                    <a:pt x="0" y="733"/>
                    <a:pt x="60" y="828"/>
                  </a:cubicBezTo>
                  <a:cubicBezTo>
                    <a:pt x="91" y="874"/>
                    <a:pt x="147" y="906"/>
                    <a:pt x="205" y="906"/>
                  </a:cubicBezTo>
                  <a:cubicBezTo>
                    <a:pt x="237" y="906"/>
                    <a:pt x="269" y="897"/>
                    <a:pt x="298" y="876"/>
                  </a:cubicBezTo>
                  <a:cubicBezTo>
                    <a:pt x="841" y="534"/>
                    <a:pt x="1478" y="344"/>
                    <a:pt x="2123" y="344"/>
                  </a:cubicBezTo>
                  <a:cubicBezTo>
                    <a:pt x="2241" y="344"/>
                    <a:pt x="2359" y="351"/>
                    <a:pt x="2477" y="364"/>
                  </a:cubicBezTo>
                  <a:cubicBezTo>
                    <a:pt x="3251" y="435"/>
                    <a:pt x="3977" y="792"/>
                    <a:pt x="4513" y="1328"/>
                  </a:cubicBezTo>
                  <a:cubicBezTo>
                    <a:pt x="4763" y="1590"/>
                    <a:pt x="4977" y="1864"/>
                    <a:pt x="5120" y="2185"/>
                  </a:cubicBezTo>
                  <a:cubicBezTo>
                    <a:pt x="5156" y="2245"/>
                    <a:pt x="5215" y="2269"/>
                    <a:pt x="5275" y="2269"/>
                  </a:cubicBezTo>
                  <a:cubicBezTo>
                    <a:pt x="5299" y="2269"/>
                    <a:pt x="5323" y="2269"/>
                    <a:pt x="5346" y="2257"/>
                  </a:cubicBezTo>
                  <a:cubicBezTo>
                    <a:pt x="5418" y="2197"/>
                    <a:pt x="5453" y="2102"/>
                    <a:pt x="5406" y="2019"/>
                  </a:cubicBezTo>
                  <a:cubicBezTo>
                    <a:pt x="5227" y="1673"/>
                    <a:pt x="5001" y="1364"/>
                    <a:pt x="4739" y="1102"/>
                  </a:cubicBezTo>
                  <a:cubicBezTo>
                    <a:pt x="4144" y="507"/>
                    <a:pt x="3334" y="114"/>
                    <a:pt x="2489" y="18"/>
                  </a:cubicBezTo>
                  <a:cubicBezTo>
                    <a:pt x="2366" y="6"/>
                    <a:pt x="2243" y="0"/>
                    <a:pt x="2121" y="0"/>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7701;p56">
              <a:extLst>
                <a:ext uri="{FF2B5EF4-FFF2-40B4-BE49-F238E27FC236}">
                  <a16:creationId xmlns:a16="http://schemas.microsoft.com/office/drawing/2014/main" id="{3D29E8CF-8BD9-CD4E-4793-65A74E23E80E}"/>
                </a:ext>
              </a:extLst>
            </p:cNvPr>
            <p:cNvSpPr/>
            <p:nvPr/>
          </p:nvSpPr>
          <p:spPr>
            <a:xfrm>
              <a:off x="7501228" y="3819415"/>
              <a:ext cx="75640" cy="141437"/>
            </a:xfrm>
            <a:custGeom>
              <a:avLst/>
              <a:gdLst/>
              <a:ahLst/>
              <a:cxnLst/>
              <a:rect l="l" t="t" r="r" b="b"/>
              <a:pathLst>
                <a:path w="2382" h="4454" extrusionOk="0">
                  <a:moveTo>
                    <a:pt x="1012" y="692"/>
                  </a:moveTo>
                  <a:lnTo>
                    <a:pt x="1012" y="2061"/>
                  </a:lnTo>
                  <a:cubicBezTo>
                    <a:pt x="607" y="2001"/>
                    <a:pt x="310" y="1715"/>
                    <a:pt x="310" y="1370"/>
                  </a:cubicBezTo>
                  <a:cubicBezTo>
                    <a:pt x="310" y="1025"/>
                    <a:pt x="607" y="763"/>
                    <a:pt x="1012" y="692"/>
                  </a:cubicBezTo>
                  <a:close/>
                  <a:moveTo>
                    <a:pt x="1357" y="2418"/>
                  </a:moveTo>
                  <a:cubicBezTo>
                    <a:pt x="1750" y="2477"/>
                    <a:pt x="2048" y="2751"/>
                    <a:pt x="2048" y="3097"/>
                  </a:cubicBezTo>
                  <a:cubicBezTo>
                    <a:pt x="2048" y="3430"/>
                    <a:pt x="1738" y="3704"/>
                    <a:pt x="1357" y="3763"/>
                  </a:cubicBezTo>
                  <a:lnTo>
                    <a:pt x="1357" y="2418"/>
                  </a:lnTo>
                  <a:close/>
                  <a:moveTo>
                    <a:pt x="1191" y="1"/>
                  </a:moveTo>
                  <a:cubicBezTo>
                    <a:pt x="1095" y="1"/>
                    <a:pt x="1024" y="72"/>
                    <a:pt x="1024" y="168"/>
                  </a:cubicBezTo>
                  <a:lnTo>
                    <a:pt x="1024" y="358"/>
                  </a:lnTo>
                  <a:cubicBezTo>
                    <a:pt x="441" y="430"/>
                    <a:pt x="0" y="870"/>
                    <a:pt x="0" y="1370"/>
                  </a:cubicBezTo>
                  <a:cubicBezTo>
                    <a:pt x="0" y="1882"/>
                    <a:pt x="441" y="2323"/>
                    <a:pt x="1024" y="2382"/>
                  </a:cubicBezTo>
                  <a:lnTo>
                    <a:pt x="1024" y="3763"/>
                  </a:lnTo>
                  <a:cubicBezTo>
                    <a:pt x="619" y="3704"/>
                    <a:pt x="322" y="3430"/>
                    <a:pt x="322" y="3085"/>
                  </a:cubicBezTo>
                  <a:cubicBezTo>
                    <a:pt x="322" y="2989"/>
                    <a:pt x="250" y="2918"/>
                    <a:pt x="167" y="2918"/>
                  </a:cubicBezTo>
                  <a:cubicBezTo>
                    <a:pt x="71" y="2918"/>
                    <a:pt x="0" y="2989"/>
                    <a:pt x="0" y="3085"/>
                  </a:cubicBezTo>
                  <a:cubicBezTo>
                    <a:pt x="0" y="3609"/>
                    <a:pt x="441" y="4037"/>
                    <a:pt x="1024" y="4097"/>
                  </a:cubicBezTo>
                  <a:lnTo>
                    <a:pt x="1024" y="4287"/>
                  </a:lnTo>
                  <a:cubicBezTo>
                    <a:pt x="1024" y="4371"/>
                    <a:pt x="1095" y="4454"/>
                    <a:pt x="1191" y="4454"/>
                  </a:cubicBezTo>
                  <a:cubicBezTo>
                    <a:pt x="1274" y="4454"/>
                    <a:pt x="1357" y="4371"/>
                    <a:pt x="1357" y="4287"/>
                  </a:cubicBezTo>
                  <a:lnTo>
                    <a:pt x="1357" y="4097"/>
                  </a:lnTo>
                  <a:cubicBezTo>
                    <a:pt x="1929" y="4025"/>
                    <a:pt x="2381" y="3585"/>
                    <a:pt x="2381" y="3085"/>
                  </a:cubicBezTo>
                  <a:cubicBezTo>
                    <a:pt x="2381" y="2573"/>
                    <a:pt x="1929" y="2144"/>
                    <a:pt x="1357" y="2073"/>
                  </a:cubicBezTo>
                  <a:lnTo>
                    <a:pt x="1357" y="692"/>
                  </a:lnTo>
                  <a:cubicBezTo>
                    <a:pt x="1750" y="751"/>
                    <a:pt x="2048" y="1025"/>
                    <a:pt x="2048" y="1370"/>
                  </a:cubicBezTo>
                  <a:cubicBezTo>
                    <a:pt x="2048" y="1465"/>
                    <a:pt x="2131" y="1537"/>
                    <a:pt x="2215" y="1537"/>
                  </a:cubicBezTo>
                  <a:cubicBezTo>
                    <a:pt x="2298" y="1537"/>
                    <a:pt x="2381" y="1465"/>
                    <a:pt x="2381" y="1370"/>
                  </a:cubicBezTo>
                  <a:cubicBezTo>
                    <a:pt x="2381" y="846"/>
                    <a:pt x="1929" y="418"/>
                    <a:pt x="1345" y="358"/>
                  </a:cubicBezTo>
                  <a:lnTo>
                    <a:pt x="1345" y="168"/>
                  </a:lnTo>
                  <a:cubicBezTo>
                    <a:pt x="1345" y="72"/>
                    <a:pt x="1274" y="1"/>
                    <a:pt x="1191" y="1"/>
                  </a:cubicBezTo>
                  <a:close/>
                </a:path>
              </a:pathLst>
            </a:cu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 name="Rectangle 1">
            <a:extLst>
              <a:ext uri="{FF2B5EF4-FFF2-40B4-BE49-F238E27FC236}">
                <a16:creationId xmlns:a16="http://schemas.microsoft.com/office/drawing/2014/main" id="{F02C95CD-C503-6806-71F9-49349A3376EE}"/>
              </a:ext>
            </a:extLst>
          </p:cNvPr>
          <p:cNvSpPr>
            <a:spLocks noChangeArrowheads="1"/>
          </p:cNvSpPr>
          <p:nvPr userDrawn="1"/>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07223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Punkte_vertikal_Icon_hell">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7A5F44ED-296D-37C6-1CA1-1ECED8A5FCAA}"/>
              </a:ext>
            </a:extLst>
          </p:cNvPr>
          <p:cNvSpPr>
            <a:spLocks noGrp="1"/>
          </p:cNvSpPr>
          <p:nvPr>
            <p:ph type="subTitle" idx="1" hasCustomPrompt="1"/>
          </p:nvPr>
        </p:nvSpPr>
        <p:spPr>
          <a:xfrm>
            <a:off x="1544400" y="2355672"/>
            <a:ext cx="9809398" cy="322687"/>
          </a:xfrm>
          <a:prstGeom prst="rect">
            <a:avLst/>
          </a:prstGeom>
        </p:spPr>
        <p:txBody>
          <a:bodyPr>
            <a:normAutofit/>
          </a:bodyPr>
          <a:lstStyle>
            <a:lvl1pPr marL="0" marR="0" indent="0" algn="l" defTabSz="914400" rtl="0" eaLnBrk="1" fontAlgn="auto" latinLnBrk="0" hangingPunct="1">
              <a:lnSpc>
                <a:spcPct val="90000"/>
              </a:lnSpc>
              <a:spcBef>
                <a:spcPts val="500"/>
              </a:spcBef>
              <a:spcAft>
                <a:spcPts val="0"/>
              </a:spcAft>
              <a:buClr>
                <a:srgbClr val="00A0AF"/>
              </a:buClr>
              <a:buSzPct val="120000"/>
              <a:buFont typeface="Arial" panose="020B0604020202020204" pitchFamily="34" charset="0"/>
              <a:buNone/>
              <a:tabLst/>
              <a:defRPr sz="1400" b="0" i="0">
                <a:latin typeface="Montserrat Light" pitchFamily="2" charset="77"/>
              </a:defRPr>
            </a:lvl1pPr>
            <a:lvl2pPr marL="685800" marR="0" indent="-228600" algn="l" defTabSz="914400" rtl="0" eaLnBrk="1" fontAlgn="auto" latinLnBrk="0" hangingPunct="1">
              <a:lnSpc>
                <a:spcPct val="90000"/>
              </a:lnSpc>
              <a:spcBef>
                <a:spcPts val="500"/>
              </a:spcBef>
              <a:spcAft>
                <a:spcPts val="0"/>
              </a:spcAft>
              <a:buClr>
                <a:srgbClr val="00A0AF"/>
              </a:buClr>
              <a:buSzPct val="110000"/>
              <a:buFont typeface="Symbol" pitchFamily="2" charset="2"/>
              <a:buChar char="-"/>
              <a:tabLst/>
              <a:defRPr sz="2000"/>
            </a:lvl2pPr>
            <a:lvl3pPr marL="1143000" marR="0" indent="-228600" algn="l" defTabSz="914400" rtl="0" eaLnBrk="1" fontAlgn="auto" latinLnBrk="0" hangingPunct="1">
              <a:lnSpc>
                <a:spcPct val="90000"/>
              </a:lnSpc>
              <a:spcBef>
                <a:spcPts val="500"/>
              </a:spcBef>
              <a:spcAft>
                <a:spcPts val="0"/>
              </a:spcAft>
              <a:buClr>
                <a:srgbClr val="00A0AF"/>
              </a:buClr>
              <a:buSzPct val="110000"/>
              <a:buFont typeface="Wingdings" pitchFamily="2" charset="2"/>
              <a:buChar char="§"/>
              <a:tabLst/>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de-CH"/>
              <a:t>Text</a:t>
            </a:r>
          </a:p>
        </p:txBody>
      </p:sp>
      <p:sp>
        <p:nvSpPr>
          <p:cNvPr id="6" name="Foliennummernplatzhalter 5">
            <a:extLst>
              <a:ext uri="{FF2B5EF4-FFF2-40B4-BE49-F238E27FC236}">
                <a16:creationId xmlns:a16="http://schemas.microsoft.com/office/drawing/2014/main" id="{FB825B8D-4D76-5367-F8C7-CD6892E63559}"/>
              </a:ext>
            </a:extLst>
          </p:cNvPr>
          <p:cNvSpPr>
            <a:spLocks noGrp="1"/>
          </p:cNvSpPr>
          <p:nvPr>
            <p:ph type="sldNum" sz="quarter" idx="12"/>
          </p:nvPr>
        </p:nvSpPr>
        <p:spPr/>
        <p:txBody>
          <a:bodyPr/>
          <a:lstStyle/>
          <a:p>
            <a:fld id="{88FDBAB7-C1C9-6E40-ACE4-E36364B909A1}" type="slidenum">
              <a:rPr lang="de-CH" smtClean="0"/>
              <a:t>‹N›</a:t>
            </a:fld>
            <a:endParaRPr lang="de-CH"/>
          </a:p>
        </p:txBody>
      </p:sp>
      <p:sp>
        <p:nvSpPr>
          <p:cNvPr id="8" name="Titel 1">
            <a:extLst>
              <a:ext uri="{FF2B5EF4-FFF2-40B4-BE49-F238E27FC236}">
                <a16:creationId xmlns:a16="http://schemas.microsoft.com/office/drawing/2014/main" id="{FFB16297-99CB-ED4A-7ED3-D9FA243A054D}"/>
              </a:ext>
            </a:extLst>
          </p:cNvPr>
          <p:cNvSpPr>
            <a:spLocks noGrp="1"/>
          </p:cNvSpPr>
          <p:nvPr>
            <p:ph type="title" hasCustomPrompt="1"/>
          </p:nvPr>
        </p:nvSpPr>
        <p:spPr>
          <a:xfrm>
            <a:off x="838200" y="365125"/>
            <a:ext cx="10515600" cy="1325563"/>
          </a:xfrm>
        </p:spPr>
        <p:txBody>
          <a:bodyPr/>
          <a:lstStyle/>
          <a:p>
            <a:r>
              <a:rPr lang="de-DE"/>
              <a:t>Titel</a:t>
            </a:r>
            <a:endParaRPr lang="de-CH"/>
          </a:p>
        </p:txBody>
      </p:sp>
      <p:sp>
        <p:nvSpPr>
          <p:cNvPr id="4" name="Textplatzhalter 3">
            <a:extLst>
              <a:ext uri="{FF2B5EF4-FFF2-40B4-BE49-F238E27FC236}">
                <a16:creationId xmlns:a16="http://schemas.microsoft.com/office/drawing/2014/main" id="{3029BACD-57C1-0B87-5BE9-858FDAA00D4D}"/>
              </a:ext>
            </a:extLst>
          </p:cNvPr>
          <p:cNvSpPr>
            <a:spLocks noGrp="1"/>
          </p:cNvSpPr>
          <p:nvPr>
            <p:ph type="body" sz="quarter" idx="13" hasCustomPrompt="1"/>
          </p:nvPr>
        </p:nvSpPr>
        <p:spPr>
          <a:xfrm>
            <a:off x="838199" y="1368001"/>
            <a:ext cx="10515599" cy="322687"/>
          </a:xfrm>
          <a:prstGeom prst="rect">
            <a:avLst/>
          </a:prstGeom>
        </p:spPr>
        <p:txBody>
          <a:bodyPr>
            <a:normAutofit/>
          </a:bodyPr>
          <a:lstStyle>
            <a:lvl1pPr marL="0" indent="0">
              <a:lnSpc>
                <a:spcPct val="90000"/>
              </a:lnSpc>
              <a:buNone/>
              <a:defRPr sz="2400" b="1" i="0">
                <a:solidFill>
                  <a:schemeClr val="accent4"/>
                </a:solidFill>
                <a:latin typeface="Montserrat ExtraBold" pitchFamily="2" charset="77"/>
              </a:defRPr>
            </a:lvl1pPr>
            <a:lvl3pPr marL="914400" indent="0">
              <a:buNone/>
              <a:defRPr/>
            </a:lvl3pPr>
          </a:lstStyle>
          <a:p>
            <a:pPr lvl="0"/>
            <a:r>
              <a:rPr lang="de-CH"/>
              <a:t>Untertitel</a:t>
            </a:r>
          </a:p>
        </p:txBody>
      </p:sp>
      <p:sp>
        <p:nvSpPr>
          <p:cNvPr id="2" name="Bildplatzhalter 3">
            <a:extLst>
              <a:ext uri="{FF2B5EF4-FFF2-40B4-BE49-F238E27FC236}">
                <a16:creationId xmlns:a16="http://schemas.microsoft.com/office/drawing/2014/main" id="{83244D17-C974-91E8-AA89-8E352057DA95}"/>
              </a:ext>
            </a:extLst>
          </p:cNvPr>
          <p:cNvSpPr>
            <a:spLocks noGrp="1"/>
          </p:cNvSpPr>
          <p:nvPr>
            <p:ph type="pic" sz="quarter" idx="14" hasCustomPrompt="1"/>
          </p:nvPr>
        </p:nvSpPr>
        <p:spPr>
          <a:xfrm>
            <a:off x="838199" y="2149200"/>
            <a:ext cx="620713" cy="536575"/>
          </a:xfrm>
          <a:prstGeom prst="rect">
            <a:avLst/>
          </a:prstGeom>
        </p:spPr>
        <p:txBody>
          <a:bodyPr/>
          <a:lstStyle>
            <a:lvl1pPr marL="0" indent="0">
              <a:buNone/>
              <a:defRPr>
                <a:solidFill>
                  <a:schemeClr val="accent4"/>
                </a:solidFill>
              </a:defRPr>
            </a:lvl1pPr>
          </a:lstStyle>
          <a:p>
            <a:r>
              <a:rPr lang="de-CH"/>
              <a:t>Icon</a:t>
            </a:r>
          </a:p>
        </p:txBody>
      </p:sp>
      <p:sp>
        <p:nvSpPr>
          <p:cNvPr id="13" name="Bildplatzhalter 3">
            <a:extLst>
              <a:ext uri="{FF2B5EF4-FFF2-40B4-BE49-F238E27FC236}">
                <a16:creationId xmlns:a16="http://schemas.microsoft.com/office/drawing/2014/main" id="{00DC7D18-A71B-CC95-8949-507D90DAAF3C}"/>
              </a:ext>
            </a:extLst>
          </p:cNvPr>
          <p:cNvSpPr>
            <a:spLocks noGrp="1"/>
          </p:cNvSpPr>
          <p:nvPr>
            <p:ph type="pic" sz="quarter" idx="16" hasCustomPrompt="1"/>
          </p:nvPr>
        </p:nvSpPr>
        <p:spPr>
          <a:xfrm>
            <a:off x="837961" y="3221992"/>
            <a:ext cx="620713" cy="536575"/>
          </a:xfrm>
          <a:prstGeom prst="rect">
            <a:avLst/>
          </a:prstGeom>
        </p:spPr>
        <p:txBody>
          <a:bodyPr/>
          <a:lstStyle>
            <a:lvl1pPr marL="0" indent="0">
              <a:buNone/>
              <a:defRPr>
                <a:solidFill>
                  <a:schemeClr val="accent4"/>
                </a:solidFill>
              </a:defRPr>
            </a:lvl1pPr>
          </a:lstStyle>
          <a:p>
            <a:r>
              <a:rPr lang="de-CH"/>
              <a:t>Icon</a:t>
            </a:r>
          </a:p>
        </p:txBody>
      </p:sp>
      <p:sp>
        <p:nvSpPr>
          <p:cNvPr id="14" name="Textplatzhalter 10">
            <a:extLst>
              <a:ext uri="{FF2B5EF4-FFF2-40B4-BE49-F238E27FC236}">
                <a16:creationId xmlns:a16="http://schemas.microsoft.com/office/drawing/2014/main" id="{9191E4A0-6E6B-8738-6F35-711B1A33E248}"/>
              </a:ext>
            </a:extLst>
          </p:cNvPr>
          <p:cNvSpPr>
            <a:spLocks noGrp="1"/>
          </p:cNvSpPr>
          <p:nvPr>
            <p:ph type="body" sz="quarter" idx="17" hasCustomPrompt="1"/>
          </p:nvPr>
        </p:nvSpPr>
        <p:spPr>
          <a:xfrm>
            <a:off x="1544400" y="3222267"/>
            <a:ext cx="5008800" cy="206375"/>
          </a:xfrm>
          <a:prstGeom prst="rect">
            <a:avLst/>
          </a:prstGeom>
          <a:ln>
            <a:noFill/>
          </a:ln>
        </p:spPr>
        <p:txBody>
          <a:bodyPr/>
          <a:lstStyle>
            <a:lvl1pPr marL="0" indent="0">
              <a:lnSpc>
                <a:spcPct val="90000"/>
              </a:lnSpc>
              <a:buNone/>
              <a:defRPr b="1" i="0">
                <a:solidFill>
                  <a:schemeClr val="accent4"/>
                </a:solidFill>
                <a:latin typeface="Montserrat ExtraBold" pitchFamily="2" charset="77"/>
              </a:defRPr>
            </a:lvl1pPr>
          </a:lstStyle>
          <a:p>
            <a:pPr lvl="0"/>
            <a:r>
              <a:rPr lang="de-CH"/>
              <a:t>Titel</a:t>
            </a:r>
          </a:p>
        </p:txBody>
      </p:sp>
      <p:sp>
        <p:nvSpPr>
          <p:cNvPr id="16" name="Bildplatzhalter 3">
            <a:extLst>
              <a:ext uri="{FF2B5EF4-FFF2-40B4-BE49-F238E27FC236}">
                <a16:creationId xmlns:a16="http://schemas.microsoft.com/office/drawing/2014/main" id="{05E1AB5C-31F5-E64B-2A7F-809724E340D0}"/>
              </a:ext>
            </a:extLst>
          </p:cNvPr>
          <p:cNvSpPr>
            <a:spLocks noGrp="1"/>
          </p:cNvSpPr>
          <p:nvPr>
            <p:ph type="pic" sz="quarter" idx="18" hasCustomPrompt="1"/>
          </p:nvPr>
        </p:nvSpPr>
        <p:spPr>
          <a:xfrm>
            <a:off x="838199" y="4303256"/>
            <a:ext cx="620713" cy="536575"/>
          </a:xfrm>
          <a:prstGeom prst="rect">
            <a:avLst/>
          </a:prstGeom>
        </p:spPr>
        <p:txBody>
          <a:bodyPr/>
          <a:lstStyle>
            <a:lvl1pPr marL="0" indent="0">
              <a:buNone/>
              <a:defRPr>
                <a:solidFill>
                  <a:schemeClr val="accent4"/>
                </a:solidFill>
              </a:defRPr>
            </a:lvl1pPr>
          </a:lstStyle>
          <a:p>
            <a:r>
              <a:rPr lang="de-CH"/>
              <a:t>Icon</a:t>
            </a:r>
          </a:p>
        </p:txBody>
      </p:sp>
      <p:sp>
        <p:nvSpPr>
          <p:cNvPr id="20" name="Textplatzhalter 19">
            <a:extLst>
              <a:ext uri="{FF2B5EF4-FFF2-40B4-BE49-F238E27FC236}">
                <a16:creationId xmlns:a16="http://schemas.microsoft.com/office/drawing/2014/main" id="{8D159CDE-0C6C-7619-664E-DEF35A4713EA}"/>
              </a:ext>
            </a:extLst>
          </p:cNvPr>
          <p:cNvSpPr>
            <a:spLocks noGrp="1"/>
          </p:cNvSpPr>
          <p:nvPr>
            <p:ph type="body" sz="quarter" idx="20" hasCustomPrompt="1"/>
          </p:nvPr>
        </p:nvSpPr>
        <p:spPr>
          <a:xfrm>
            <a:off x="1544400" y="3435098"/>
            <a:ext cx="9809162" cy="322687"/>
          </a:xfrm>
          <a:prstGeom prst="rect">
            <a:avLst/>
          </a:prstGeom>
        </p:spPr>
        <p:txBody>
          <a:bodyPr/>
          <a:lstStyle>
            <a:lvl1pPr marL="0" indent="0">
              <a:spcBef>
                <a:spcPts val="500"/>
              </a:spcBef>
              <a:buNone/>
              <a:defRPr/>
            </a:lvl1pPr>
          </a:lstStyle>
          <a:p>
            <a:pPr lvl="0"/>
            <a:r>
              <a:rPr lang="de-CH"/>
              <a:t>Text</a:t>
            </a:r>
          </a:p>
        </p:txBody>
      </p:sp>
      <p:sp>
        <p:nvSpPr>
          <p:cNvPr id="21" name="Textplatzhalter 10">
            <a:extLst>
              <a:ext uri="{FF2B5EF4-FFF2-40B4-BE49-F238E27FC236}">
                <a16:creationId xmlns:a16="http://schemas.microsoft.com/office/drawing/2014/main" id="{9EE90E7C-DB2B-3A8E-91D0-96FF1DE32885}"/>
              </a:ext>
            </a:extLst>
          </p:cNvPr>
          <p:cNvSpPr>
            <a:spLocks noGrp="1"/>
          </p:cNvSpPr>
          <p:nvPr>
            <p:ph type="body" sz="quarter" idx="21" hasCustomPrompt="1"/>
          </p:nvPr>
        </p:nvSpPr>
        <p:spPr>
          <a:xfrm>
            <a:off x="1544400" y="4304313"/>
            <a:ext cx="5008800" cy="206375"/>
          </a:xfrm>
          <a:prstGeom prst="rect">
            <a:avLst/>
          </a:prstGeom>
          <a:ln>
            <a:noFill/>
          </a:ln>
        </p:spPr>
        <p:txBody>
          <a:bodyPr/>
          <a:lstStyle>
            <a:lvl1pPr marL="0" indent="0">
              <a:lnSpc>
                <a:spcPct val="90000"/>
              </a:lnSpc>
              <a:buNone/>
              <a:defRPr b="1" i="0">
                <a:solidFill>
                  <a:schemeClr val="accent4"/>
                </a:solidFill>
                <a:latin typeface="Montserrat ExtraBold" pitchFamily="2" charset="77"/>
              </a:defRPr>
            </a:lvl1pPr>
          </a:lstStyle>
          <a:p>
            <a:pPr lvl="0"/>
            <a:r>
              <a:rPr lang="de-CH"/>
              <a:t>Titel</a:t>
            </a:r>
          </a:p>
        </p:txBody>
      </p:sp>
      <p:sp>
        <p:nvSpPr>
          <p:cNvPr id="22" name="Textplatzhalter 19">
            <a:extLst>
              <a:ext uri="{FF2B5EF4-FFF2-40B4-BE49-F238E27FC236}">
                <a16:creationId xmlns:a16="http://schemas.microsoft.com/office/drawing/2014/main" id="{B5A2A4A6-BECB-FD61-9769-7AA4DBA8BBB4}"/>
              </a:ext>
            </a:extLst>
          </p:cNvPr>
          <p:cNvSpPr>
            <a:spLocks noGrp="1"/>
          </p:cNvSpPr>
          <p:nvPr>
            <p:ph type="body" sz="quarter" idx="22" hasCustomPrompt="1"/>
          </p:nvPr>
        </p:nvSpPr>
        <p:spPr>
          <a:xfrm>
            <a:off x="1544400" y="4517144"/>
            <a:ext cx="9809162" cy="322687"/>
          </a:xfrm>
          <a:prstGeom prst="rect">
            <a:avLst/>
          </a:prstGeom>
        </p:spPr>
        <p:txBody>
          <a:bodyPr/>
          <a:lstStyle>
            <a:lvl1pPr marL="0" indent="0">
              <a:spcBef>
                <a:spcPts val="500"/>
              </a:spcBef>
              <a:buNone/>
              <a:defRPr/>
            </a:lvl1pPr>
          </a:lstStyle>
          <a:p>
            <a:pPr lvl="0"/>
            <a:r>
              <a:rPr lang="de-CH"/>
              <a:t>Text</a:t>
            </a:r>
          </a:p>
        </p:txBody>
      </p:sp>
      <p:sp>
        <p:nvSpPr>
          <p:cNvPr id="23" name="Bildplatzhalter 3">
            <a:extLst>
              <a:ext uri="{FF2B5EF4-FFF2-40B4-BE49-F238E27FC236}">
                <a16:creationId xmlns:a16="http://schemas.microsoft.com/office/drawing/2014/main" id="{752A957F-4D17-796A-61A5-644DF128CD38}"/>
              </a:ext>
            </a:extLst>
          </p:cNvPr>
          <p:cNvSpPr>
            <a:spLocks noGrp="1"/>
          </p:cNvSpPr>
          <p:nvPr>
            <p:ph type="pic" sz="quarter" idx="23" hasCustomPrompt="1"/>
          </p:nvPr>
        </p:nvSpPr>
        <p:spPr>
          <a:xfrm>
            <a:off x="838199" y="5385302"/>
            <a:ext cx="620713" cy="536575"/>
          </a:xfrm>
          <a:prstGeom prst="rect">
            <a:avLst/>
          </a:prstGeom>
        </p:spPr>
        <p:txBody>
          <a:bodyPr/>
          <a:lstStyle>
            <a:lvl1pPr marL="0" indent="0">
              <a:buNone/>
              <a:defRPr>
                <a:solidFill>
                  <a:schemeClr val="accent4"/>
                </a:solidFill>
              </a:defRPr>
            </a:lvl1pPr>
          </a:lstStyle>
          <a:p>
            <a:r>
              <a:rPr lang="de-CH"/>
              <a:t>Icon</a:t>
            </a:r>
          </a:p>
        </p:txBody>
      </p:sp>
      <p:sp>
        <p:nvSpPr>
          <p:cNvPr id="24" name="Textplatzhalter 10">
            <a:extLst>
              <a:ext uri="{FF2B5EF4-FFF2-40B4-BE49-F238E27FC236}">
                <a16:creationId xmlns:a16="http://schemas.microsoft.com/office/drawing/2014/main" id="{F5023686-37B7-6386-5ACC-BEF4D9F76E52}"/>
              </a:ext>
            </a:extLst>
          </p:cNvPr>
          <p:cNvSpPr>
            <a:spLocks noGrp="1"/>
          </p:cNvSpPr>
          <p:nvPr>
            <p:ph type="body" sz="quarter" idx="24" hasCustomPrompt="1"/>
          </p:nvPr>
        </p:nvSpPr>
        <p:spPr>
          <a:xfrm>
            <a:off x="1544400" y="5386359"/>
            <a:ext cx="5008800" cy="206375"/>
          </a:xfrm>
          <a:prstGeom prst="rect">
            <a:avLst/>
          </a:prstGeom>
          <a:ln>
            <a:noFill/>
          </a:ln>
        </p:spPr>
        <p:txBody>
          <a:bodyPr/>
          <a:lstStyle>
            <a:lvl1pPr marL="0" indent="0">
              <a:lnSpc>
                <a:spcPct val="90000"/>
              </a:lnSpc>
              <a:buNone/>
              <a:defRPr b="1" i="0">
                <a:solidFill>
                  <a:schemeClr val="accent4"/>
                </a:solidFill>
                <a:latin typeface="Montserrat ExtraBold" pitchFamily="2" charset="77"/>
              </a:defRPr>
            </a:lvl1pPr>
          </a:lstStyle>
          <a:p>
            <a:pPr lvl="0"/>
            <a:r>
              <a:rPr lang="de-CH"/>
              <a:t>Titel</a:t>
            </a:r>
          </a:p>
        </p:txBody>
      </p:sp>
      <p:sp>
        <p:nvSpPr>
          <p:cNvPr id="25" name="Textplatzhalter 19">
            <a:extLst>
              <a:ext uri="{FF2B5EF4-FFF2-40B4-BE49-F238E27FC236}">
                <a16:creationId xmlns:a16="http://schemas.microsoft.com/office/drawing/2014/main" id="{81EB901B-85CD-1055-C0A4-4F41508A4A9D}"/>
              </a:ext>
            </a:extLst>
          </p:cNvPr>
          <p:cNvSpPr>
            <a:spLocks noGrp="1"/>
          </p:cNvSpPr>
          <p:nvPr>
            <p:ph type="body" sz="quarter" idx="25" hasCustomPrompt="1"/>
          </p:nvPr>
        </p:nvSpPr>
        <p:spPr>
          <a:xfrm>
            <a:off x="1544400" y="5599190"/>
            <a:ext cx="9809162" cy="322687"/>
          </a:xfrm>
          <a:prstGeom prst="rect">
            <a:avLst/>
          </a:prstGeom>
        </p:spPr>
        <p:txBody>
          <a:bodyPr/>
          <a:lstStyle>
            <a:lvl1pPr marL="0" indent="0">
              <a:spcBef>
                <a:spcPts val="500"/>
              </a:spcBef>
              <a:buNone/>
              <a:defRPr/>
            </a:lvl1pPr>
          </a:lstStyle>
          <a:p>
            <a:pPr lvl="0"/>
            <a:r>
              <a:rPr lang="de-CH"/>
              <a:t>Text</a:t>
            </a:r>
          </a:p>
        </p:txBody>
      </p:sp>
    </p:spTree>
    <p:extLst>
      <p:ext uri="{BB962C8B-B14F-4D97-AF65-F5344CB8AC3E}">
        <p14:creationId xmlns:p14="http://schemas.microsoft.com/office/powerpoint/2010/main" val="191834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Punkte_vertikal_hell">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ACC0F8-9908-FFC4-6F9A-C2DE9091ABD9}"/>
              </a:ext>
            </a:extLst>
          </p:cNvPr>
          <p:cNvSpPr txBox="1"/>
          <p:nvPr userDrawn="1"/>
        </p:nvSpPr>
        <p:spPr>
          <a:xfrm>
            <a:off x="876041" y="599264"/>
            <a:ext cx="10157144" cy="646331"/>
          </a:xfrm>
          <a:prstGeom prst="rect">
            <a:avLst/>
          </a:prstGeom>
          <a:noFill/>
        </p:spPr>
        <p:txBody>
          <a:bodyPr wrap="square" rtlCol="0">
            <a:spAutoFit/>
          </a:bodyPr>
          <a:lstStyle/>
          <a:p>
            <a:pPr algn="l" defTabSz="914400" rtl="0" eaLnBrk="1" latinLnBrk="0" hangingPunct="1">
              <a:lnSpc>
                <a:spcPct val="90000"/>
              </a:lnSpc>
              <a:spcBef>
                <a:spcPct val="0"/>
              </a:spcBef>
              <a:buNone/>
            </a:pPr>
            <a:r>
              <a:rPr lang="it-IT" sz="4000" b="1" i="0" kern="1200" cap="all" baseline="0" noProof="0" dirty="0">
                <a:solidFill>
                  <a:srgbClr val="00B050"/>
                </a:solidFill>
                <a:latin typeface="Montserrat ExtraBold" pitchFamily="2" charset="77"/>
                <a:ea typeface="+mj-ea"/>
                <a:cs typeface="+mj-cs"/>
              </a:rPr>
              <a:t>Dettagli dell'evento di vendita</a:t>
            </a:r>
          </a:p>
        </p:txBody>
      </p:sp>
      <p:sp>
        <p:nvSpPr>
          <p:cNvPr id="11" name="Textplatzhalter 9">
            <a:extLst>
              <a:ext uri="{FF2B5EF4-FFF2-40B4-BE49-F238E27FC236}">
                <a16:creationId xmlns:a16="http://schemas.microsoft.com/office/drawing/2014/main" id="{123024C8-2BA6-B548-4BD4-07CD2AA8C0CC}"/>
              </a:ext>
            </a:extLst>
          </p:cNvPr>
          <p:cNvSpPr>
            <a:spLocks noGrp="1"/>
          </p:cNvSpPr>
          <p:nvPr>
            <p:ph type="body" sz="quarter" idx="15" hasCustomPrompt="1"/>
          </p:nvPr>
        </p:nvSpPr>
        <p:spPr>
          <a:xfrm>
            <a:off x="892549" y="3284709"/>
            <a:ext cx="5257800" cy="452480"/>
          </a:xfrm>
          <a:ln>
            <a:solidFill>
              <a:srgbClr val="00B050"/>
            </a:solidFill>
          </a:ln>
        </p:spPr>
        <p:txBody>
          <a:bodyPr lIns="90000">
            <a:noAutofit/>
          </a:bodyPr>
          <a:lstStyle>
            <a:lvl1pPr marL="0" indent="0">
              <a:buNone/>
              <a:defRPr>
                <a:solidFill>
                  <a:schemeClr val="tx1"/>
                </a:solidFill>
                <a:latin typeface="Montserrat Medium" pitchFamily="2" charset="0"/>
              </a:defRPr>
            </a:lvl1pPr>
          </a:lstStyle>
          <a:p>
            <a:pPr lvl="0"/>
            <a:r>
              <a:rPr lang="de-DE" dirty="0"/>
              <a:t>13 novembre 2023</a:t>
            </a:r>
            <a:endParaRPr lang="de-CH" dirty="0"/>
          </a:p>
        </p:txBody>
      </p:sp>
      <p:sp>
        <p:nvSpPr>
          <p:cNvPr id="14" name="Textplatzhalter 9">
            <a:extLst>
              <a:ext uri="{FF2B5EF4-FFF2-40B4-BE49-F238E27FC236}">
                <a16:creationId xmlns:a16="http://schemas.microsoft.com/office/drawing/2014/main" id="{98981F30-946F-FF66-B8EE-93E656E96958}"/>
              </a:ext>
            </a:extLst>
          </p:cNvPr>
          <p:cNvSpPr>
            <a:spLocks noGrp="1"/>
          </p:cNvSpPr>
          <p:nvPr>
            <p:ph type="body" sz="quarter" idx="16" hasCustomPrompt="1"/>
          </p:nvPr>
        </p:nvSpPr>
        <p:spPr>
          <a:xfrm>
            <a:off x="876039" y="4350721"/>
            <a:ext cx="5257800" cy="497991"/>
          </a:xfrm>
          <a:ln>
            <a:solidFill>
              <a:srgbClr val="00B050"/>
            </a:solidFill>
          </a:ln>
        </p:spPr>
        <p:txBody>
          <a:bodyPr lIns="90000">
            <a:noAutofit/>
          </a:bodyPr>
          <a:lstStyle>
            <a:lvl1pPr marL="0" indent="0">
              <a:buNone/>
              <a:defRPr>
                <a:solidFill>
                  <a:schemeClr val="tx1"/>
                </a:solidFill>
                <a:latin typeface="Montserrat Medium" pitchFamily="2" charset="0"/>
              </a:defRPr>
            </a:lvl1pPr>
          </a:lstStyle>
          <a:p>
            <a:pPr lvl="0"/>
            <a:r>
              <a:rPr lang="de-DE" dirty="0"/>
              <a:t>6513 Monte Carasso</a:t>
            </a:r>
            <a:endParaRPr lang="de-CH" dirty="0"/>
          </a:p>
        </p:txBody>
      </p:sp>
      <p:sp>
        <p:nvSpPr>
          <p:cNvPr id="10" name="Textplatzhalter 9">
            <a:extLst>
              <a:ext uri="{FF2B5EF4-FFF2-40B4-BE49-F238E27FC236}">
                <a16:creationId xmlns:a16="http://schemas.microsoft.com/office/drawing/2014/main" id="{D06E8075-097E-119C-8426-06BCC2D7117F}"/>
              </a:ext>
            </a:extLst>
          </p:cNvPr>
          <p:cNvSpPr>
            <a:spLocks noGrp="1"/>
          </p:cNvSpPr>
          <p:nvPr>
            <p:ph type="body" sz="quarter" idx="14" hasCustomPrompt="1"/>
          </p:nvPr>
        </p:nvSpPr>
        <p:spPr>
          <a:xfrm>
            <a:off x="872535" y="2172106"/>
            <a:ext cx="5257800" cy="497991"/>
          </a:xfrm>
          <a:ln>
            <a:solidFill>
              <a:srgbClr val="00B050"/>
            </a:solidFill>
          </a:ln>
        </p:spPr>
        <p:txBody>
          <a:bodyPr lIns="90000">
            <a:noAutofit/>
          </a:bodyPr>
          <a:lstStyle>
            <a:lvl1pPr marL="0" indent="0">
              <a:buNone/>
              <a:defRPr>
                <a:solidFill>
                  <a:schemeClr val="tx1"/>
                </a:solidFill>
                <a:latin typeface="Montserrat Medium" pitchFamily="2" charset="0"/>
              </a:defRPr>
            </a:lvl1pPr>
          </a:lstStyle>
          <a:p>
            <a:pPr lvl="0"/>
            <a:r>
              <a:rPr lang="de-DE" dirty="0"/>
              <a:t>ThermoTea</a:t>
            </a:r>
            <a:endParaRPr lang="de-CH" dirty="0"/>
          </a:p>
        </p:txBody>
      </p:sp>
      <p:sp>
        <p:nvSpPr>
          <p:cNvPr id="20" name="Textplatzhalter 9">
            <a:extLst>
              <a:ext uri="{FF2B5EF4-FFF2-40B4-BE49-F238E27FC236}">
                <a16:creationId xmlns:a16="http://schemas.microsoft.com/office/drawing/2014/main" id="{E8AEDE52-69DF-90C0-9060-118B9D2DE137}"/>
              </a:ext>
            </a:extLst>
          </p:cNvPr>
          <p:cNvSpPr>
            <a:spLocks noGrp="1"/>
          </p:cNvSpPr>
          <p:nvPr>
            <p:ph type="body" sz="quarter" idx="24" hasCustomPrompt="1"/>
          </p:nvPr>
        </p:nvSpPr>
        <p:spPr>
          <a:xfrm>
            <a:off x="872535" y="5413254"/>
            <a:ext cx="5257800" cy="497991"/>
          </a:xfrm>
          <a:ln>
            <a:solidFill>
              <a:srgbClr val="00B050"/>
            </a:solidFill>
          </a:ln>
        </p:spPr>
        <p:txBody>
          <a:bodyPr lIns="90000">
            <a:noAutofit/>
          </a:bodyPr>
          <a:lstStyle>
            <a:lvl1pPr marL="0" indent="0">
              <a:buNone/>
              <a:defRPr>
                <a:solidFill>
                  <a:schemeClr val="tx1"/>
                </a:solidFill>
                <a:latin typeface="Montserrat Medium" pitchFamily="2" charset="0"/>
              </a:defRPr>
            </a:lvl1pPr>
          </a:lstStyle>
          <a:p>
            <a:pPr lvl="0"/>
            <a:r>
              <a:rPr lang="it-IT" noProof="0" dirty="0"/>
              <a:t>7</a:t>
            </a:r>
          </a:p>
        </p:txBody>
      </p:sp>
      <p:sp>
        <p:nvSpPr>
          <p:cNvPr id="24" name="TextBox 23">
            <a:extLst>
              <a:ext uri="{FF2B5EF4-FFF2-40B4-BE49-F238E27FC236}">
                <a16:creationId xmlns:a16="http://schemas.microsoft.com/office/drawing/2014/main" id="{38E16E30-AC0A-9E1A-7B38-32169E517DC8}"/>
              </a:ext>
            </a:extLst>
          </p:cNvPr>
          <p:cNvSpPr txBox="1"/>
          <p:nvPr userDrawn="1"/>
        </p:nvSpPr>
        <p:spPr>
          <a:xfrm>
            <a:off x="876039" y="1898058"/>
            <a:ext cx="3488635" cy="307777"/>
          </a:xfrm>
          <a:prstGeom prst="rect">
            <a:avLst/>
          </a:prstGeom>
          <a:noFill/>
        </p:spPr>
        <p:txBody>
          <a:bodyPr wrap="square" rtlCol="0">
            <a:spAutoFit/>
          </a:bodyPr>
          <a:lstStyle/>
          <a:p>
            <a:pPr lvl="0"/>
            <a:r>
              <a:rPr lang="it-IT" sz="1400" b="1" i="0" kern="1200" noProof="0" dirty="0">
                <a:solidFill>
                  <a:schemeClr val="accent4"/>
                </a:solidFill>
                <a:latin typeface="Montserrat ExtraBold" pitchFamily="2" charset="77"/>
                <a:ea typeface="+mn-ea"/>
                <a:cs typeface="+mn-cs"/>
              </a:rPr>
              <a:t>Nome della mini-impresa</a:t>
            </a:r>
          </a:p>
        </p:txBody>
      </p:sp>
      <p:sp>
        <p:nvSpPr>
          <p:cNvPr id="25" name="TextBox 24">
            <a:extLst>
              <a:ext uri="{FF2B5EF4-FFF2-40B4-BE49-F238E27FC236}">
                <a16:creationId xmlns:a16="http://schemas.microsoft.com/office/drawing/2014/main" id="{4DDCAD8C-AECE-C47C-1143-0BBF7D26EB81}"/>
              </a:ext>
            </a:extLst>
          </p:cNvPr>
          <p:cNvSpPr txBox="1"/>
          <p:nvPr userDrawn="1"/>
        </p:nvSpPr>
        <p:spPr>
          <a:xfrm>
            <a:off x="884083" y="3015392"/>
            <a:ext cx="3488635" cy="286232"/>
          </a:xfrm>
          <a:prstGeom prst="rect">
            <a:avLst/>
          </a:prstGeom>
          <a:ln>
            <a:noFill/>
          </a:ln>
        </p:spPr>
        <p:txBody>
          <a:bodyPr vert="horz" lIns="91440" tIns="45720" rIns="91440" bIns="45720" rtlCol="0">
            <a:noAutofit/>
          </a:bodyPr>
          <a:lstStyle>
            <a:lvl1pPr lvl="0" indent="0">
              <a:lnSpc>
                <a:spcPct val="90000"/>
              </a:lnSpc>
              <a:spcBef>
                <a:spcPts val="500"/>
              </a:spcBef>
              <a:buClr>
                <a:schemeClr val="accent4"/>
              </a:buClr>
              <a:buSzPct val="120000"/>
              <a:buFont typeface="Arial" panose="020B0604020202020204" pitchFamily="34" charset="0"/>
              <a:buNone/>
              <a:defRPr sz="1400" b="1" i="0">
                <a:solidFill>
                  <a:schemeClr val="accent4"/>
                </a:solidFill>
                <a:latin typeface="Montserrat ExtraBold" pitchFamily="2" charset="77"/>
              </a:defRPr>
            </a:lvl1pPr>
            <a:lvl2pPr marL="685800" indent="-228600">
              <a:lnSpc>
                <a:spcPct val="140000"/>
              </a:lnSpc>
              <a:spcBef>
                <a:spcPts val="500"/>
              </a:spcBef>
              <a:buClr>
                <a:schemeClr val="accent4"/>
              </a:buClr>
              <a:buSzPct val="110000"/>
              <a:buFont typeface="Symbol" pitchFamily="2" charset="2"/>
              <a:buChar char="-"/>
              <a:defRPr sz="1400" b="0" i="0">
                <a:solidFill>
                  <a:schemeClr val="bg2"/>
                </a:solidFill>
                <a:latin typeface="Montserrat Light" pitchFamily="2" charset="77"/>
              </a:defRPr>
            </a:lvl2pPr>
            <a:lvl3pPr marL="1143000" indent="-228600">
              <a:lnSpc>
                <a:spcPct val="140000"/>
              </a:lnSpc>
              <a:spcBef>
                <a:spcPts val="500"/>
              </a:spcBef>
              <a:buClr>
                <a:schemeClr val="accent4"/>
              </a:buClr>
              <a:buSzPct val="110000"/>
              <a:buFont typeface="Wingdings" pitchFamily="2" charset="2"/>
              <a:buChar char="§"/>
              <a:defRPr sz="1400" b="0" i="0">
                <a:solidFill>
                  <a:schemeClr val="bg2"/>
                </a:solidFill>
                <a:latin typeface="Montserrat Light" pitchFamily="2" charset="77"/>
              </a:defRPr>
            </a:lvl3pPr>
            <a:lvl4pPr marL="1657350" indent="-285750">
              <a:lnSpc>
                <a:spcPct val="140000"/>
              </a:lnSpc>
              <a:spcBef>
                <a:spcPts val="500"/>
              </a:spcBef>
              <a:buClr>
                <a:schemeClr val="accent4"/>
              </a:buClr>
              <a:buSzPct val="120000"/>
              <a:buFont typeface="Courier New" panose="02070309020205020404" pitchFamily="49" charset="0"/>
              <a:buChar char="o"/>
              <a:defRPr sz="1400" b="0" i="0">
                <a:solidFill>
                  <a:schemeClr val="bg2"/>
                </a:solidFill>
                <a:latin typeface="Montserrat Light" pitchFamily="2" charset="77"/>
              </a:defRPr>
            </a:lvl4pPr>
            <a:lvl5pPr marL="2057400" indent="-228600">
              <a:lnSpc>
                <a:spcPct val="140000"/>
              </a:lnSpc>
              <a:spcBef>
                <a:spcPts val="500"/>
              </a:spcBef>
              <a:buClr>
                <a:schemeClr val="accent4"/>
              </a:buClr>
              <a:buSzPct val="120000"/>
              <a:buFont typeface="Wingdings" pitchFamily="2" charset="2"/>
              <a:buChar char="Ø"/>
              <a:defRPr sz="1400" b="0" i="0">
                <a:solidFill>
                  <a:schemeClr val="bg2"/>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it-IT" noProof="0" dirty="0"/>
              <a:t>Data dell'evento</a:t>
            </a:r>
          </a:p>
        </p:txBody>
      </p:sp>
      <p:sp>
        <p:nvSpPr>
          <p:cNvPr id="26" name="TextBox 25">
            <a:extLst>
              <a:ext uri="{FF2B5EF4-FFF2-40B4-BE49-F238E27FC236}">
                <a16:creationId xmlns:a16="http://schemas.microsoft.com/office/drawing/2014/main" id="{69300227-9916-72B9-FA46-38CC8CC9DA41}"/>
              </a:ext>
            </a:extLst>
          </p:cNvPr>
          <p:cNvSpPr txBox="1"/>
          <p:nvPr userDrawn="1"/>
        </p:nvSpPr>
        <p:spPr>
          <a:xfrm>
            <a:off x="914705" y="4075674"/>
            <a:ext cx="3488635" cy="286232"/>
          </a:xfrm>
          <a:prstGeom prst="rect">
            <a:avLst/>
          </a:prstGeom>
          <a:ln>
            <a:noFill/>
          </a:ln>
        </p:spPr>
        <p:txBody>
          <a:bodyPr vert="horz" lIns="91440" tIns="45720" rIns="91440" bIns="45720" rtlCol="0">
            <a:noAutofit/>
          </a:bodyPr>
          <a:lstStyle>
            <a:lvl1pPr lvl="0" indent="0">
              <a:lnSpc>
                <a:spcPct val="90000"/>
              </a:lnSpc>
              <a:spcBef>
                <a:spcPts val="500"/>
              </a:spcBef>
              <a:buClr>
                <a:schemeClr val="accent4"/>
              </a:buClr>
              <a:buSzPct val="120000"/>
              <a:buFont typeface="Arial" panose="020B0604020202020204" pitchFamily="34" charset="0"/>
              <a:buNone/>
              <a:defRPr sz="1400" b="1" i="0">
                <a:solidFill>
                  <a:schemeClr val="accent4"/>
                </a:solidFill>
                <a:latin typeface="Montserrat ExtraBold" pitchFamily="2" charset="77"/>
              </a:defRPr>
            </a:lvl1pPr>
            <a:lvl2pPr marL="685800" indent="-228600">
              <a:lnSpc>
                <a:spcPct val="140000"/>
              </a:lnSpc>
              <a:spcBef>
                <a:spcPts val="500"/>
              </a:spcBef>
              <a:buClr>
                <a:schemeClr val="accent4"/>
              </a:buClr>
              <a:buSzPct val="110000"/>
              <a:buFont typeface="Symbol" pitchFamily="2" charset="2"/>
              <a:buChar char="-"/>
              <a:defRPr sz="1400" b="0" i="0">
                <a:solidFill>
                  <a:schemeClr val="bg2"/>
                </a:solidFill>
                <a:latin typeface="Montserrat Light" pitchFamily="2" charset="77"/>
              </a:defRPr>
            </a:lvl2pPr>
            <a:lvl3pPr marL="1143000" indent="-228600">
              <a:lnSpc>
                <a:spcPct val="140000"/>
              </a:lnSpc>
              <a:spcBef>
                <a:spcPts val="500"/>
              </a:spcBef>
              <a:buClr>
                <a:schemeClr val="accent4"/>
              </a:buClr>
              <a:buSzPct val="110000"/>
              <a:buFont typeface="Wingdings" pitchFamily="2" charset="2"/>
              <a:buChar char="§"/>
              <a:defRPr sz="1400" b="0" i="0">
                <a:solidFill>
                  <a:schemeClr val="bg2"/>
                </a:solidFill>
                <a:latin typeface="Montserrat Light" pitchFamily="2" charset="77"/>
              </a:defRPr>
            </a:lvl3pPr>
            <a:lvl4pPr marL="1657350" indent="-285750">
              <a:lnSpc>
                <a:spcPct val="140000"/>
              </a:lnSpc>
              <a:spcBef>
                <a:spcPts val="500"/>
              </a:spcBef>
              <a:buClr>
                <a:schemeClr val="accent4"/>
              </a:buClr>
              <a:buSzPct val="120000"/>
              <a:buFont typeface="Courier New" panose="02070309020205020404" pitchFamily="49" charset="0"/>
              <a:buChar char="o"/>
              <a:defRPr sz="1400" b="0" i="0">
                <a:solidFill>
                  <a:schemeClr val="bg2"/>
                </a:solidFill>
                <a:latin typeface="Montserrat Light" pitchFamily="2" charset="77"/>
              </a:defRPr>
            </a:lvl4pPr>
            <a:lvl5pPr marL="2057400" indent="-228600">
              <a:lnSpc>
                <a:spcPct val="140000"/>
              </a:lnSpc>
              <a:spcBef>
                <a:spcPts val="500"/>
              </a:spcBef>
              <a:buClr>
                <a:schemeClr val="accent4"/>
              </a:buClr>
              <a:buSzPct val="120000"/>
              <a:buFont typeface="Wingdings" pitchFamily="2" charset="2"/>
              <a:buChar char="Ø"/>
              <a:defRPr sz="1400" b="0" i="0">
                <a:solidFill>
                  <a:schemeClr val="bg2"/>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it-IT" noProof="0" dirty="0"/>
              <a:t>Luogo dell'evento</a:t>
            </a:r>
          </a:p>
        </p:txBody>
      </p:sp>
      <p:sp>
        <p:nvSpPr>
          <p:cNvPr id="27" name="TextBox 26">
            <a:extLst>
              <a:ext uri="{FF2B5EF4-FFF2-40B4-BE49-F238E27FC236}">
                <a16:creationId xmlns:a16="http://schemas.microsoft.com/office/drawing/2014/main" id="{8AA89089-9B4E-963B-D9CC-8AD5D445C949}"/>
              </a:ext>
            </a:extLst>
          </p:cNvPr>
          <p:cNvSpPr txBox="1"/>
          <p:nvPr userDrawn="1"/>
        </p:nvSpPr>
        <p:spPr>
          <a:xfrm>
            <a:off x="884083" y="5192460"/>
            <a:ext cx="3488635" cy="286232"/>
          </a:xfrm>
          <a:prstGeom prst="rect">
            <a:avLst/>
          </a:prstGeom>
          <a:ln>
            <a:noFill/>
          </a:ln>
        </p:spPr>
        <p:txBody>
          <a:bodyPr vert="horz" lIns="91440" tIns="45720" rIns="91440" bIns="45720" rtlCol="0">
            <a:noAutofit/>
          </a:bodyPr>
          <a:lstStyle>
            <a:lvl1pPr lvl="0" indent="0">
              <a:lnSpc>
                <a:spcPct val="90000"/>
              </a:lnSpc>
              <a:spcBef>
                <a:spcPts val="500"/>
              </a:spcBef>
              <a:buClr>
                <a:schemeClr val="accent4"/>
              </a:buClr>
              <a:buSzPct val="120000"/>
              <a:buFont typeface="Arial" panose="020B0604020202020204" pitchFamily="34" charset="0"/>
              <a:buNone/>
              <a:defRPr sz="1400" b="1" i="0">
                <a:solidFill>
                  <a:schemeClr val="accent4"/>
                </a:solidFill>
                <a:latin typeface="Montserrat ExtraBold" pitchFamily="2" charset="77"/>
              </a:defRPr>
            </a:lvl1pPr>
            <a:lvl2pPr marL="685800" indent="-228600">
              <a:lnSpc>
                <a:spcPct val="140000"/>
              </a:lnSpc>
              <a:spcBef>
                <a:spcPts val="500"/>
              </a:spcBef>
              <a:buClr>
                <a:schemeClr val="accent4"/>
              </a:buClr>
              <a:buSzPct val="110000"/>
              <a:buFont typeface="Symbol" pitchFamily="2" charset="2"/>
              <a:buChar char="-"/>
              <a:defRPr sz="1400" b="0" i="0">
                <a:solidFill>
                  <a:schemeClr val="bg2"/>
                </a:solidFill>
                <a:latin typeface="Montserrat Light" pitchFamily="2" charset="77"/>
              </a:defRPr>
            </a:lvl2pPr>
            <a:lvl3pPr marL="1143000" indent="-228600">
              <a:lnSpc>
                <a:spcPct val="140000"/>
              </a:lnSpc>
              <a:spcBef>
                <a:spcPts val="500"/>
              </a:spcBef>
              <a:buClr>
                <a:schemeClr val="accent4"/>
              </a:buClr>
              <a:buSzPct val="110000"/>
              <a:buFont typeface="Wingdings" pitchFamily="2" charset="2"/>
              <a:buChar char="§"/>
              <a:defRPr sz="1400" b="0" i="0">
                <a:solidFill>
                  <a:schemeClr val="bg2"/>
                </a:solidFill>
                <a:latin typeface="Montserrat Light" pitchFamily="2" charset="77"/>
              </a:defRPr>
            </a:lvl3pPr>
            <a:lvl4pPr marL="1657350" indent="-285750">
              <a:lnSpc>
                <a:spcPct val="140000"/>
              </a:lnSpc>
              <a:spcBef>
                <a:spcPts val="500"/>
              </a:spcBef>
              <a:buClr>
                <a:schemeClr val="accent4"/>
              </a:buClr>
              <a:buSzPct val="120000"/>
              <a:buFont typeface="Courier New" panose="02070309020205020404" pitchFamily="49" charset="0"/>
              <a:buChar char="o"/>
              <a:defRPr sz="1400" b="0" i="0">
                <a:solidFill>
                  <a:schemeClr val="bg2"/>
                </a:solidFill>
                <a:latin typeface="Montserrat Light" pitchFamily="2" charset="77"/>
              </a:defRPr>
            </a:lvl4pPr>
            <a:lvl5pPr marL="2057400" indent="-228600">
              <a:lnSpc>
                <a:spcPct val="140000"/>
              </a:lnSpc>
              <a:spcBef>
                <a:spcPts val="500"/>
              </a:spcBef>
              <a:buClr>
                <a:schemeClr val="accent4"/>
              </a:buClr>
              <a:buSzPct val="120000"/>
              <a:buFont typeface="Wingdings" pitchFamily="2" charset="2"/>
              <a:buChar char="Ø"/>
              <a:defRPr sz="1400" b="0" i="0">
                <a:solidFill>
                  <a:schemeClr val="bg2"/>
                </a:solidFill>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r>
              <a:rPr lang="it-IT" dirty="0"/>
              <a:t>Numero di membri del team</a:t>
            </a:r>
            <a:endParaRPr lang="de-CH" dirty="0"/>
          </a:p>
        </p:txBody>
      </p:sp>
    </p:spTree>
    <p:extLst>
      <p:ext uri="{BB962C8B-B14F-4D97-AF65-F5344CB8AC3E}">
        <p14:creationId xmlns:p14="http://schemas.microsoft.com/office/powerpoint/2010/main" val="2478281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634F414-4571-E83A-052B-C4C9344438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de-DE"/>
              <a:t>Titel</a:t>
            </a:r>
            <a:endParaRPr lang="de-CH"/>
          </a:p>
        </p:txBody>
      </p:sp>
      <p:sp>
        <p:nvSpPr>
          <p:cNvPr id="6" name="Foliennummernplatzhalter 5">
            <a:extLst>
              <a:ext uri="{FF2B5EF4-FFF2-40B4-BE49-F238E27FC236}">
                <a16:creationId xmlns:a16="http://schemas.microsoft.com/office/drawing/2014/main" id="{CDD584A7-9A71-192D-3BAC-45BB18D11412}"/>
              </a:ext>
            </a:extLst>
          </p:cNvPr>
          <p:cNvSpPr>
            <a:spLocks noGrp="1"/>
          </p:cNvSpPr>
          <p:nvPr>
            <p:ph type="sldNum" sz="quarter" idx="4"/>
          </p:nvPr>
        </p:nvSpPr>
        <p:spPr>
          <a:xfrm>
            <a:off x="200891" y="6311900"/>
            <a:ext cx="477982" cy="365125"/>
          </a:xfrm>
          <a:prstGeom prst="rect">
            <a:avLst/>
          </a:prstGeom>
        </p:spPr>
        <p:txBody>
          <a:bodyPr vert="horz" lIns="91440" tIns="45720" rIns="91440" bIns="45720" rtlCol="0" anchor="ctr"/>
          <a:lstStyle>
            <a:lvl1pPr algn="r">
              <a:defRPr sz="1000" b="1" i="0">
                <a:solidFill>
                  <a:schemeClr val="tx2"/>
                </a:solidFill>
                <a:latin typeface="Montserrat ExtraBold" pitchFamily="2" charset="77"/>
              </a:defRPr>
            </a:lvl1pPr>
          </a:lstStyle>
          <a:p>
            <a:fld id="{88FDBAB7-C1C9-6E40-ACE4-E36364B909A1}" type="slidenum">
              <a:rPr lang="de-CH" smtClean="0"/>
              <a:pPr/>
              <a:t>‹N›</a:t>
            </a:fld>
            <a:endParaRPr lang="de-CH"/>
          </a:p>
        </p:txBody>
      </p:sp>
      <p:sp>
        <p:nvSpPr>
          <p:cNvPr id="4" name="Textplatzhalter 3">
            <a:extLst>
              <a:ext uri="{FF2B5EF4-FFF2-40B4-BE49-F238E27FC236}">
                <a16:creationId xmlns:a16="http://schemas.microsoft.com/office/drawing/2014/main" id="{E77E0C73-E203-6232-52E9-051EDEB74E6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95525867"/>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878" r:id="rId3"/>
    <p:sldLayoutId id="2147483687" r:id="rId4"/>
    <p:sldLayoutId id="2147483717" r:id="rId5"/>
    <p:sldLayoutId id="2147483772" r:id="rId6"/>
    <p:sldLayoutId id="2147483765" r:id="rId7"/>
    <p:sldLayoutId id="2147483814" r:id="rId8"/>
  </p:sldLayoutIdLst>
  <p:hf sldNum="0" hdr="0" ftr="0" dt="0"/>
  <p:txStyles>
    <p:titleStyle>
      <a:lvl1pPr algn="l" defTabSz="914400" rtl="0" eaLnBrk="1" latinLnBrk="0" hangingPunct="1">
        <a:lnSpc>
          <a:spcPct val="90000"/>
        </a:lnSpc>
        <a:spcBef>
          <a:spcPct val="0"/>
        </a:spcBef>
        <a:buNone/>
        <a:defRPr sz="4000" b="1" i="0" kern="1200" cap="all" baseline="0">
          <a:solidFill>
            <a:schemeClr val="tx2"/>
          </a:solidFill>
          <a:latin typeface="Montserrat ExtraBold" pitchFamily="2" charset="77"/>
          <a:ea typeface="+mj-ea"/>
          <a:cs typeface="+mj-cs"/>
        </a:defRPr>
      </a:lvl1pPr>
    </p:titleStyle>
    <p:bodyStyle>
      <a:lvl1pPr marL="228600" indent="-228600" algn="l" defTabSz="914400" rtl="0" eaLnBrk="1" latinLnBrk="0" hangingPunct="1">
        <a:lnSpc>
          <a:spcPct val="140000"/>
        </a:lnSpc>
        <a:spcBef>
          <a:spcPts val="500"/>
        </a:spcBef>
        <a:buClr>
          <a:schemeClr val="accent4"/>
        </a:buClr>
        <a:buSzPct val="120000"/>
        <a:buFont typeface="Arial" panose="020B0604020202020204" pitchFamily="34" charset="0"/>
        <a:buChar char="•"/>
        <a:defRPr sz="1400" b="0" i="0" kern="1200">
          <a:solidFill>
            <a:schemeClr val="bg2"/>
          </a:solidFill>
          <a:latin typeface="Montserrat Light" pitchFamily="2" charset="77"/>
          <a:ea typeface="+mn-ea"/>
          <a:cs typeface="+mn-cs"/>
        </a:defRPr>
      </a:lvl1pPr>
      <a:lvl2pPr marL="685800" indent="-228600" algn="l" defTabSz="914400" rtl="0" eaLnBrk="1" latinLnBrk="0" hangingPunct="1">
        <a:lnSpc>
          <a:spcPct val="140000"/>
        </a:lnSpc>
        <a:spcBef>
          <a:spcPts val="500"/>
        </a:spcBef>
        <a:buClr>
          <a:schemeClr val="accent4"/>
        </a:buClr>
        <a:buSzPct val="110000"/>
        <a:buFont typeface="Symbol" pitchFamily="2" charset="2"/>
        <a:buChar char="-"/>
        <a:defRPr sz="1400" b="0" i="0" kern="1200">
          <a:solidFill>
            <a:schemeClr val="bg2"/>
          </a:solidFill>
          <a:latin typeface="Montserrat Light" pitchFamily="2" charset="77"/>
          <a:ea typeface="+mn-ea"/>
          <a:cs typeface="+mn-cs"/>
        </a:defRPr>
      </a:lvl2pPr>
      <a:lvl3pPr marL="1143000" indent="-228600" algn="l" defTabSz="914400" rtl="0" eaLnBrk="1" latinLnBrk="0" hangingPunct="1">
        <a:lnSpc>
          <a:spcPct val="140000"/>
        </a:lnSpc>
        <a:spcBef>
          <a:spcPts val="500"/>
        </a:spcBef>
        <a:buClr>
          <a:schemeClr val="accent4"/>
        </a:buClr>
        <a:buSzPct val="110000"/>
        <a:buFont typeface="Wingdings" pitchFamily="2" charset="2"/>
        <a:buChar char="§"/>
        <a:defRPr sz="1400" b="0" i="0" kern="1200">
          <a:solidFill>
            <a:schemeClr val="bg2"/>
          </a:solidFill>
          <a:latin typeface="Montserrat Light" pitchFamily="2" charset="77"/>
          <a:ea typeface="+mn-ea"/>
          <a:cs typeface="+mn-cs"/>
        </a:defRPr>
      </a:lvl3pPr>
      <a:lvl4pPr marL="1657350" indent="-285750" algn="l" defTabSz="914400" rtl="0" eaLnBrk="1" latinLnBrk="0" hangingPunct="1">
        <a:lnSpc>
          <a:spcPct val="140000"/>
        </a:lnSpc>
        <a:spcBef>
          <a:spcPts val="500"/>
        </a:spcBef>
        <a:buClr>
          <a:schemeClr val="accent4"/>
        </a:buClr>
        <a:buSzPct val="120000"/>
        <a:buFont typeface="Courier New" panose="02070309020205020404" pitchFamily="49" charset="0"/>
        <a:buChar char="o"/>
        <a:defRPr sz="1400" b="0" i="0" kern="1200">
          <a:solidFill>
            <a:schemeClr val="bg2"/>
          </a:solidFill>
          <a:latin typeface="Montserrat Light" pitchFamily="2" charset="77"/>
          <a:ea typeface="+mn-ea"/>
          <a:cs typeface="+mn-cs"/>
        </a:defRPr>
      </a:lvl4pPr>
      <a:lvl5pPr marL="2057400" indent="-228600" algn="l" defTabSz="914400" rtl="0" eaLnBrk="1" latinLnBrk="0" hangingPunct="1">
        <a:lnSpc>
          <a:spcPct val="140000"/>
        </a:lnSpc>
        <a:spcBef>
          <a:spcPts val="500"/>
        </a:spcBef>
        <a:buClr>
          <a:schemeClr val="accent4"/>
        </a:buClr>
        <a:buSzPct val="120000"/>
        <a:buFont typeface="Wingdings" pitchFamily="2" charset="2"/>
        <a:buChar char="Ø"/>
        <a:defRPr sz="1400" b="0" i="0" kern="1200">
          <a:solidFill>
            <a:schemeClr val="bg2"/>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50D85DE-357C-49C9-9454-547F8B6D1C57}"/>
              </a:ext>
            </a:extLst>
          </p:cNvPr>
          <p:cNvPicPr>
            <a:picLocks noChangeAspect="1"/>
          </p:cNvPicPr>
          <p:nvPr/>
        </p:nvPicPr>
        <p:blipFill>
          <a:blip r:embed="rId2"/>
          <a:stretch>
            <a:fillRect/>
          </a:stretch>
        </p:blipFill>
        <p:spPr>
          <a:xfrm>
            <a:off x="6999649" y="1255059"/>
            <a:ext cx="4127336" cy="4347882"/>
          </a:xfrm>
          <a:prstGeom prst="rect">
            <a:avLst/>
          </a:prstGeom>
        </p:spPr>
      </p:pic>
    </p:spTree>
    <p:extLst>
      <p:ext uri="{BB962C8B-B14F-4D97-AF65-F5344CB8AC3E}">
        <p14:creationId xmlns:p14="http://schemas.microsoft.com/office/powerpoint/2010/main" val="5915865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59E38135-4C19-6E44-1707-69383FFCCF34}"/>
              </a:ext>
            </a:extLst>
          </p:cNvPr>
          <p:cNvSpPr>
            <a:spLocks noGrp="1"/>
          </p:cNvSpPr>
          <p:nvPr>
            <p:ph type="body" sz="quarter" idx="14"/>
          </p:nvPr>
        </p:nvSpPr>
        <p:spPr/>
        <p:txBody>
          <a:bodyPr/>
          <a:lstStyle/>
          <a:p>
            <a:r>
              <a:rPr lang="it-IT" dirty="0">
                <a:solidFill>
                  <a:schemeClr val="bg2"/>
                </a:solidFill>
                <a:latin typeface="Montserrat Light" pitchFamily="2" charset="77"/>
              </a:rPr>
              <a:t>ThermoTea</a:t>
            </a:r>
          </a:p>
        </p:txBody>
      </p:sp>
      <p:sp>
        <p:nvSpPr>
          <p:cNvPr id="9" name="Textplatzhalter 8">
            <a:extLst>
              <a:ext uri="{FF2B5EF4-FFF2-40B4-BE49-F238E27FC236}">
                <a16:creationId xmlns:a16="http://schemas.microsoft.com/office/drawing/2014/main" id="{FFE13DF0-0912-577F-15DD-A2BC0501FD8A}"/>
              </a:ext>
            </a:extLst>
          </p:cNvPr>
          <p:cNvSpPr>
            <a:spLocks noGrp="1"/>
          </p:cNvSpPr>
          <p:nvPr>
            <p:ph type="body" sz="quarter" idx="4294967295"/>
          </p:nvPr>
        </p:nvSpPr>
        <p:spPr>
          <a:xfrm>
            <a:off x="872535" y="3277479"/>
            <a:ext cx="5257800" cy="497991"/>
          </a:xfrm>
          <a:solidFill>
            <a:schemeClr val="bg1"/>
          </a:solidFill>
          <a:ln>
            <a:solidFill>
              <a:srgbClr val="00B050"/>
            </a:solidFill>
          </a:ln>
        </p:spPr>
        <p:txBody>
          <a:bodyPr/>
          <a:lstStyle/>
          <a:p>
            <a:pPr marL="0" indent="0">
              <a:buNone/>
            </a:pPr>
            <a:r>
              <a:rPr lang="de-CH" dirty="0"/>
              <a:t>13 </a:t>
            </a:r>
            <a:r>
              <a:rPr lang="it-CH" dirty="0"/>
              <a:t>novembre</a:t>
            </a:r>
            <a:r>
              <a:rPr lang="de-CH" dirty="0"/>
              <a:t> 2023</a:t>
            </a:r>
          </a:p>
        </p:txBody>
      </p:sp>
      <p:sp>
        <p:nvSpPr>
          <p:cNvPr id="10" name="Textplatzhalter 9">
            <a:extLst>
              <a:ext uri="{FF2B5EF4-FFF2-40B4-BE49-F238E27FC236}">
                <a16:creationId xmlns:a16="http://schemas.microsoft.com/office/drawing/2014/main" id="{BE490D3B-1FA1-5146-D54F-25CB6E41CBD3}"/>
              </a:ext>
            </a:extLst>
          </p:cNvPr>
          <p:cNvSpPr>
            <a:spLocks noGrp="1"/>
          </p:cNvSpPr>
          <p:nvPr>
            <p:ph type="body" sz="quarter" idx="4294967295"/>
          </p:nvPr>
        </p:nvSpPr>
        <p:spPr>
          <a:xfrm>
            <a:off x="872535" y="4323407"/>
            <a:ext cx="5257800" cy="497991"/>
          </a:xfrm>
          <a:ln>
            <a:solidFill>
              <a:srgbClr val="00B050"/>
            </a:solidFill>
          </a:ln>
        </p:spPr>
        <p:txBody>
          <a:bodyPr/>
          <a:lstStyle/>
          <a:p>
            <a:pPr marL="0" indent="0">
              <a:buNone/>
            </a:pPr>
            <a:r>
              <a:rPr lang="de-CH" dirty="0"/>
              <a:t>6513 Monte </a:t>
            </a:r>
            <a:r>
              <a:rPr lang="it-CH" dirty="0"/>
              <a:t>Carasso</a:t>
            </a:r>
          </a:p>
        </p:txBody>
      </p:sp>
      <p:sp>
        <p:nvSpPr>
          <p:cNvPr id="11" name="Textplatzhalter 10">
            <a:extLst>
              <a:ext uri="{FF2B5EF4-FFF2-40B4-BE49-F238E27FC236}">
                <a16:creationId xmlns:a16="http://schemas.microsoft.com/office/drawing/2014/main" id="{024BB330-AB4B-F7E4-CC96-F56AE55174BB}"/>
              </a:ext>
            </a:extLst>
          </p:cNvPr>
          <p:cNvSpPr>
            <a:spLocks noGrp="1"/>
          </p:cNvSpPr>
          <p:nvPr>
            <p:ph type="body" sz="quarter" idx="4294967295"/>
          </p:nvPr>
        </p:nvSpPr>
        <p:spPr>
          <a:xfrm>
            <a:off x="872535" y="5413254"/>
            <a:ext cx="5257800" cy="497991"/>
          </a:xfrm>
          <a:ln>
            <a:solidFill>
              <a:srgbClr val="00B050"/>
            </a:solidFill>
          </a:ln>
        </p:spPr>
        <p:txBody>
          <a:bodyPr/>
          <a:lstStyle/>
          <a:p>
            <a:pPr marL="0" indent="0">
              <a:buNone/>
            </a:pPr>
            <a:r>
              <a:rPr lang="de-CH" dirty="0"/>
              <a:t>7</a:t>
            </a:r>
          </a:p>
        </p:txBody>
      </p:sp>
      <p:pic>
        <p:nvPicPr>
          <p:cNvPr id="4" name="Immagine 3">
            <a:extLst>
              <a:ext uri="{FF2B5EF4-FFF2-40B4-BE49-F238E27FC236}">
                <a16:creationId xmlns:a16="http://schemas.microsoft.com/office/drawing/2014/main" id="{115C1B9B-DD10-4DCA-B5FB-10B9F7F4CB94}"/>
              </a:ext>
            </a:extLst>
          </p:cNvPr>
          <p:cNvPicPr>
            <a:picLocks noChangeAspect="1"/>
          </p:cNvPicPr>
          <p:nvPr/>
        </p:nvPicPr>
        <p:blipFill>
          <a:blip r:embed="rId3"/>
          <a:stretch>
            <a:fillRect/>
          </a:stretch>
        </p:blipFill>
        <p:spPr>
          <a:xfrm>
            <a:off x="6837113" y="1711632"/>
            <a:ext cx="4482352" cy="4420384"/>
          </a:xfrm>
          <a:prstGeom prst="rect">
            <a:avLst/>
          </a:prstGeom>
        </p:spPr>
      </p:pic>
    </p:spTree>
    <p:extLst>
      <p:ext uri="{BB962C8B-B14F-4D97-AF65-F5344CB8AC3E}">
        <p14:creationId xmlns:p14="http://schemas.microsoft.com/office/powerpoint/2010/main" val="169873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egnaposto immagine 7">
            <a:extLst>
              <a:ext uri="{FF2B5EF4-FFF2-40B4-BE49-F238E27FC236}">
                <a16:creationId xmlns:a16="http://schemas.microsoft.com/office/drawing/2014/main" id="{B0E51BF7-2093-4039-81DC-B437A032AD96}"/>
              </a:ext>
            </a:extLst>
          </p:cNvPr>
          <p:cNvPicPr>
            <a:picLocks noGrp="1" noChangeAspect="1"/>
          </p:cNvPicPr>
          <p:nvPr>
            <p:ph type="pic" sz="quarter" idx="15"/>
          </p:nvPr>
        </p:nvPicPr>
        <p:blipFill rotWithShape="1">
          <a:blip r:embed="rId2"/>
          <a:srcRect t="23134" b="23134"/>
          <a:stretch/>
        </p:blipFill>
        <p:spPr/>
      </p:pic>
      <p:pic>
        <p:nvPicPr>
          <p:cNvPr id="14" name="Segnaposto immagine 13">
            <a:extLst>
              <a:ext uri="{FF2B5EF4-FFF2-40B4-BE49-F238E27FC236}">
                <a16:creationId xmlns:a16="http://schemas.microsoft.com/office/drawing/2014/main" id="{99608B0F-D683-4AC8-B414-2651688B4327}"/>
              </a:ext>
            </a:extLst>
          </p:cNvPr>
          <p:cNvPicPr>
            <a:picLocks noGrp="1" noChangeAspect="1"/>
          </p:cNvPicPr>
          <p:nvPr>
            <p:ph type="pic" sz="quarter" idx="16"/>
          </p:nvPr>
        </p:nvPicPr>
        <p:blipFill rotWithShape="1">
          <a:blip r:embed="rId3"/>
          <a:srcRect t="14083" b="14083"/>
          <a:stretch/>
        </p:blipFill>
        <p:spPr/>
      </p:pic>
    </p:spTree>
    <p:extLst>
      <p:ext uri="{BB962C8B-B14F-4D97-AF65-F5344CB8AC3E}">
        <p14:creationId xmlns:p14="http://schemas.microsoft.com/office/powerpoint/2010/main" val="20088035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57CDE2-9CDD-25F4-B787-C6579ED5927F}"/>
              </a:ext>
            </a:extLst>
          </p:cNvPr>
          <p:cNvSpPr>
            <a:spLocks noGrp="1"/>
          </p:cNvSpPr>
          <p:nvPr>
            <p:ph type="body" sz="quarter" idx="25"/>
          </p:nvPr>
        </p:nvSpPr>
        <p:spPr/>
        <p:txBody>
          <a:bodyPr/>
          <a:lstStyle/>
          <a:p>
            <a:r>
              <a:rPr lang="it-IT" dirty="0"/>
              <a:t>193.45 franchi</a:t>
            </a:r>
          </a:p>
        </p:txBody>
      </p:sp>
      <p:sp>
        <p:nvSpPr>
          <p:cNvPr id="3" name="Text Placeholder 2">
            <a:extLst>
              <a:ext uri="{FF2B5EF4-FFF2-40B4-BE49-F238E27FC236}">
                <a16:creationId xmlns:a16="http://schemas.microsoft.com/office/drawing/2014/main" id="{49D76A43-50EB-EC87-5EE1-3FBB9F724041}"/>
              </a:ext>
            </a:extLst>
          </p:cNvPr>
          <p:cNvSpPr>
            <a:spLocks noGrp="1"/>
          </p:cNvSpPr>
          <p:nvPr>
            <p:ph type="body" sz="quarter" idx="26"/>
          </p:nvPr>
        </p:nvSpPr>
        <p:spPr/>
        <p:txBody>
          <a:bodyPr/>
          <a:lstStyle/>
          <a:p>
            <a:r>
              <a:rPr lang="it-IT" dirty="0"/>
              <a:t>650 franchi</a:t>
            </a:r>
          </a:p>
        </p:txBody>
      </p:sp>
      <p:sp>
        <p:nvSpPr>
          <p:cNvPr id="4" name="Text Placeholder 3">
            <a:extLst>
              <a:ext uri="{FF2B5EF4-FFF2-40B4-BE49-F238E27FC236}">
                <a16:creationId xmlns:a16="http://schemas.microsoft.com/office/drawing/2014/main" id="{0C65EB0F-0C0D-F335-3218-99E5ACD4F97A}"/>
              </a:ext>
            </a:extLst>
          </p:cNvPr>
          <p:cNvSpPr>
            <a:spLocks noGrp="1"/>
          </p:cNvSpPr>
          <p:nvPr>
            <p:ph type="body" sz="quarter" idx="27"/>
          </p:nvPr>
        </p:nvSpPr>
        <p:spPr/>
        <p:txBody>
          <a:bodyPr/>
          <a:lstStyle/>
          <a:p>
            <a:r>
              <a:rPr lang="it-IT" dirty="0"/>
              <a:t>74.40 franchi</a:t>
            </a:r>
          </a:p>
        </p:txBody>
      </p:sp>
      <p:sp>
        <p:nvSpPr>
          <p:cNvPr id="5" name="Text Placeholder 4">
            <a:extLst>
              <a:ext uri="{FF2B5EF4-FFF2-40B4-BE49-F238E27FC236}">
                <a16:creationId xmlns:a16="http://schemas.microsoft.com/office/drawing/2014/main" id="{8C2D2731-8959-B542-834D-667EFCB40317}"/>
              </a:ext>
            </a:extLst>
          </p:cNvPr>
          <p:cNvSpPr>
            <a:spLocks noGrp="1"/>
          </p:cNvSpPr>
          <p:nvPr>
            <p:ph type="body" sz="quarter" idx="28"/>
          </p:nvPr>
        </p:nvSpPr>
        <p:spPr>
          <a:xfrm>
            <a:off x="7503970" y="5236320"/>
            <a:ext cx="2847975" cy="322204"/>
          </a:xfrm>
        </p:spPr>
        <p:txBody>
          <a:bodyPr/>
          <a:lstStyle/>
          <a:p>
            <a:r>
              <a:rPr lang="it-IT" dirty="0"/>
              <a:t>382.15 franchi</a:t>
            </a:r>
          </a:p>
        </p:txBody>
      </p:sp>
    </p:spTree>
    <p:extLst>
      <p:ext uri="{BB962C8B-B14F-4D97-AF65-F5344CB8AC3E}">
        <p14:creationId xmlns:p14="http://schemas.microsoft.com/office/powerpoint/2010/main" val="263859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FEA1232-7A39-F42E-1D36-05E02CB479E3}"/>
              </a:ext>
            </a:extLst>
          </p:cNvPr>
          <p:cNvSpPr>
            <a:spLocks noGrp="1"/>
          </p:cNvSpPr>
          <p:nvPr>
            <p:ph type="body" sz="quarter" idx="15"/>
          </p:nvPr>
        </p:nvSpPr>
        <p:spPr>
          <a:xfrm>
            <a:off x="756281" y="2155224"/>
            <a:ext cx="10515600" cy="3305731"/>
          </a:xfrm>
        </p:spPr>
        <p:txBody>
          <a:bodyPr/>
          <a:lstStyle/>
          <a:p>
            <a:pPr algn="just"/>
            <a:r>
              <a:rPr lang="it-CH" dirty="0"/>
              <a:t>Durante la cerimonia d’apertura con i genitori abbiamo contato approssimativamente ottanta clienti.</a:t>
            </a:r>
          </a:p>
          <a:p>
            <a:pPr algn="just"/>
            <a:r>
              <a:rPr lang="it-CH" dirty="0"/>
              <a:t>Inizialmente abbiamo stimato di vendere la metà dei nostri prodotti, ovvero circa 12 thermos su un totale di 25. Le nostre previsioni si sono rilevate errate, infatti siamo riusciti a vendere tutte le thermos che avevamo a disposizione in un breve lasso di tempo.</a:t>
            </a:r>
          </a:p>
          <a:p>
            <a:pPr algn="just"/>
            <a:r>
              <a:rPr lang="it-CH" dirty="0"/>
              <a:t>I clienti si sono rivelati soddisfatti del nostro lavoro e hanno acquistato volentieri la merce, apprezzando al contempo la nostra idea imprenditoriale, il nostro valore aggiunto (il filtro nella thermos), la monodose offerta al momento dell’acquisto e le ricette naturali proposte sul nostro sito internet e esposte sul nostro stand.  </a:t>
            </a:r>
          </a:p>
          <a:p>
            <a:pPr algn="just"/>
            <a:r>
              <a:rPr lang="it-CH" dirty="0"/>
              <a:t>Il contatto con la clientela si è dimostrato buono, siamo stati in grado di incuriosire molti genitori e, inoltre, siamo riusciti a convincere anche parte della clientela che inizialmente si era dimostrata titubante ad acquistare.</a:t>
            </a:r>
          </a:p>
          <a:p>
            <a:endParaRPr lang="de-CH" dirty="0"/>
          </a:p>
        </p:txBody>
      </p:sp>
    </p:spTree>
    <p:extLst>
      <p:ext uri="{BB962C8B-B14F-4D97-AF65-F5344CB8AC3E}">
        <p14:creationId xmlns:p14="http://schemas.microsoft.com/office/powerpoint/2010/main" val="41220896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5E32F7F-C612-8A15-670C-D78C60F0166C}"/>
              </a:ext>
            </a:extLst>
          </p:cNvPr>
          <p:cNvSpPr>
            <a:spLocks noGrp="1"/>
          </p:cNvSpPr>
          <p:nvPr>
            <p:ph type="body" sz="quarter" idx="15"/>
          </p:nvPr>
        </p:nvSpPr>
        <p:spPr>
          <a:xfrm>
            <a:off x="454283" y="1621605"/>
            <a:ext cx="10150964" cy="4550595"/>
          </a:xfrm>
          <a:noFill/>
        </p:spPr>
        <p:txBody>
          <a:bodyPr/>
          <a:lstStyle/>
          <a:p>
            <a:pPr algn="just"/>
            <a:r>
              <a:rPr lang="it-CH" dirty="0"/>
              <a:t>Ci riteniamo particolarmente soddisfatti della nostra organizzazione, infatti siamo riusciti a servire tutti i clienti in maniera rapida e professionale. Un altro aspetto positivo è la suddivisione dei ruoli: ci siamo divisi le diverse mansioni così da risultare più efficienti, tentando di rendere partecipi anche i clienti che inizialmente erano titubanti. </a:t>
            </a:r>
          </a:p>
          <a:p>
            <a:pPr algn="just"/>
            <a:r>
              <a:rPr lang="it-CH" dirty="0"/>
              <a:t>La problematica maggiore era rivolta allo stand. Alcuni clienti si sono infatti lamentati per la disposizione delle ricette che risultavano difficili nella lettura poiché erano posizionate sullo sfondo, senza contare che alcuni cartelli inerenti le informazioni aziendali erano scritte troppo in piccolo.</a:t>
            </a:r>
          </a:p>
          <a:p>
            <a:pPr algn="just"/>
            <a:r>
              <a:rPr lang="it-CH" dirty="0"/>
              <a:t>Abbiamo compreso che l’allestimento dello stand è importante tanto quanto l’organizzazione tra i collaboratori, perché esso è uno strumento per attirare la clientela e dare informazioni importanti a tutti coloro che ne entrano in contatto, pertanto intendiamo migliorare quest’aspetto gestendo al meglio lo spazio a disposizione e le informazioni da inserire.</a:t>
            </a:r>
          </a:p>
          <a:p>
            <a:pPr algn="just"/>
            <a:r>
              <a:rPr lang="it-CH" dirty="0"/>
              <a:t>Abbiamo avuto la possibilità di partecipare al mercatino scolastico. Questa occasione ci ha permesso di espandere la nostra clientela e abbiamo avuto la possibilità di migliorare gli aspetti di critica riscontrati durante la cerimonia d’apertura.</a:t>
            </a:r>
          </a:p>
          <a:p>
            <a:pPr algn="ctr"/>
            <a:endParaRPr lang="it-CH" dirty="0"/>
          </a:p>
        </p:txBody>
      </p:sp>
    </p:spTree>
    <p:extLst>
      <p:ext uri="{BB962C8B-B14F-4D97-AF65-F5344CB8AC3E}">
        <p14:creationId xmlns:p14="http://schemas.microsoft.com/office/powerpoint/2010/main" val="727198420"/>
      </p:ext>
    </p:extLst>
  </p:cSld>
  <p:clrMapOvr>
    <a:masterClrMapping/>
  </p:clrMapOvr>
</p:sld>
</file>

<file path=ppt/theme/theme1.xml><?xml version="1.0" encoding="utf-8"?>
<a:theme xmlns:a="http://schemas.openxmlformats.org/drawingml/2006/main" name="YES_hell">
  <a:themeElements>
    <a:clrScheme name="Personalizzato 2">
      <a:dk1>
        <a:srgbClr val="22404D"/>
      </a:dk1>
      <a:lt1>
        <a:srgbClr val="FFFFFF"/>
      </a:lt1>
      <a:dk2>
        <a:srgbClr val="285F74"/>
      </a:dk2>
      <a:lt2>
        <a:srgbClr val="22404D"/>
      </a:lt2>
      <a:accent1>
        <a:srgbClr val="22404D"/>
      </a:accent1>
      <a:accent2>
        <a:srgbClr val="285F74"/>
      </a:accent2>
      <a:accent3>
        <a:srgbClr val="C3EDEF"/>
      </a:accent3>
      <a:accent4>
        <a:srgbClr val="00B050"/>
      </a:accent4>
      <a:accent5>
        <a:srgbClr val="E3E24F"/>
      </a:accent5>
      <a:accent6>
        <a:srgbClr val="46B17B"/>
      </a:accent6>
      <a:hlink>
        <a:srgbClr val="92D050"/>
      </a:hlink>
      <a:folHlink>
        <a:srgbClr val="C3EDEF"/>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52899da-c7c4-4587-9cdc-9bdaf0dbb02b">
      <Terms xmlns="http://schemas.microsoft.com/office/infopath/2007/PartnerControls"/>
    </lcf76f155ced4ddcb4097134ff3c332f>
    <TaxCatchAll xmlns="521590b1-9e72-4102-b0af-345e8a1087f7" xsi:nil="true"/>
    <_Flow_SignoffStatus xmlns="852899da-c7c4-4587-9cdc-9bdaf0dbb0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6F056893C9734D409B21B7BE705918B3" ma:contentTypeVersion="18" ma:contentTypeDescription="Ein neues Dokument erstellen." ma:contentTypeScope="" ma:versionID="c26ed163efd194a0810a15f6949aaad4">
  <xsd:schema xmlns:xsd="http://www.w3.org/2001/XMLSchema" xmlns:xs="http://www.w3.org/2001/XMLSchema" xmlns:p="http://schemas.microsoft.com/office/2006/metadata/properties" xmlns:ns2="852899da-c7c4-4587-9cdc-9bdaf0dbb02b" xmlns:ns3="521590b1-9e72-4102-b0af-345e8a1087f7" targetNamespace="http://schemas.microsoft.com/office/2006/metadata/properties" ma:root="true" ma:fieldsID="c8a46e528855d3a7dbd8a5c0d0f7200c" ns2:_="" ns3:_="">
    <xsd:import namespace="852899da-c7c4-4587-9cdc-9bdaf0dbb02b"/>
    <xsd:import namespace="521590b1-9e72-4102-b0af-345e8a1087f7"/>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_Flow_SignoffStatu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2899da-c7c4-4587-9cdc-9bdaf0dbb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dmarkierungen" ma:readOnly="false" ma:fieldId="{5cf76f15-5ced-4ddc-b409-7134ff3c332f}" ma:taxonomyMulti="true" ma:sspId="9b1277dc-e90b-4116-bafe-291b963302c5" ma:termSetId="09814cd3-568e-fe90-9814-8d621ff8fb84" ma:anchorId="fba54fb3-c3e1-fe81-a776-ca4b69148c4d" ma:open="true" ma:isKeyword="false">
      <xsd:complexType>
        <xsd:sequence>
          <xsd:element ref="pc:Terms" minOccurs="0" maxOccurs="1"/>
        </xsd:sequence>
      </xsd:complexType>
    </xsd:element>
    <xsd:element name="_Flow_SignoffStatus" ma:index="23" nillable="true" ma:displayName="Status Unterschrift" ma:internalName="Status_x0020_Unterschrift">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21590b1-9e72-4102-b0af-345e8a1087f7"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2" nillable="true" ma:displayName="Taxonomy Catch All Column" ma:hidden="true" ma:list="{17e33f6d-3b16-456f-8fe6-aeb78bd49679}" ma:internalName="TaxCatchAll" ma:showField="CatchAllData" ma:web="521590b1-9e72-4102-b0af-345e8a1087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DB8F06-044E-46D8-9F63-6387DAE1FFED}">
  <ds:schemaRefs>
    <ds:schemaRef ds:uri="http://schemas.microsoft.com/sharepoint/v3/contenttype/forms"/>
  </ds:schemaRefs>
</ds:datastoreItem>
</file>

<file path=customXml/itemProps2.xml><?xml version="1.0" encoding="utf-8"?>
<ds:datastoreItem xmlns:ds="http://schemas.openxmlformats.org/officeDocument/2006/customXml" ds:itemID="{C0808AA9-5317-43E8-B44C-F962A083BEAA}">
  <ds:schemaRefs>
    <ds:schemaRef ds:uri="http://schemas.microsoft.com/office/2006/documentManagement/types"/>
    <ds:schemaRef ds:uri="http://www.w3.org/XML/1998/namespace"/>
    <ds:schemaRef ds:uri="http://schemas.microsoft.com/office/infopath/2007/PartnerControls"/>
    <ds:schemaRef ds:uri="http://purl.org/dc/dcmitype/"/>
    <ds:schemaRef ds:uri="http://purl.org/dc/terms/"/>
    <ds:schemaRef ds:uri="http://purl.org/dc/elements/1.1/"/>
    <ds:schemaRef ds:uri="521590b1-9e72-4102-b0af-345e8a1087f7"/>
    <ds:schemaRef ds:uri="http://schemas.openxmlformats.org/package/2006/metadata/core-properties"/>
    <ds:schemaRef ds:uri="852899da-c7c4-4587-9cdc-9bdaf0dbb02b"/>
    <ds:schemaRef ds:uri="http://schemas.microsoft.com/office/2006/metadata/properties"/>
  </ds:schemaRefs>
</ds:datastoreItem>
</file>

<file path=customXml/itemProps3.xml><?xml version="1.0" encoding="utf-8"?>
<ds:datastoreItem xmlns:ds="http://schemas.openxmlformats.org/officeDocument/2006/customXml" ds:itemID="{80573831-3D8D-4882-8B52-5185AC7CC2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52899da-c7c4-4587-9cdc-9bdaf0dbb02b"/>
    <ds:schemaRef ds:uri="521590b1-9e72-4102-b0af-345e8a1087f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257</TotalTime>
  <Words>364</Words>
  <Application>Microsoft Office PowerPoint</Application>
  <PresentationFormat>Widescreen</PresentationFormat>
  <Paragraphs>17</Paragraphs>
  <Slides>6</Slides>
  <Notes>1</Notes>
  <HiddenSlides>0</HiddenSlides>
  <MMClips>0</MMClips>
  <ScaleCrop>false</ScaleCrop>
  <HeadingPairs>
    <vt:vector size="6" baseType="variant">
      <vt:variant>
        <vt:lpstr>Caratteri utilizzati</vt:lpstr>
      </vt:variant>
      <vt:variant>
        <vt:i4>9</vt:i4>
      </vt:variant>
      <vt:variant>
        <vt:lpstr>Tema</vt:lpstr>
      </vt:variant>
      <vt:variant>
        <vt:i4>1</vt:i4>
      </vt:variant>
      <vt:variant>
        <vt:lpstr>Titoli diapositive</vt:lpstr>
      </vt:variant>
      <vt:variant>
        <vt:i4>6</vt:i4>
      </vt:variant>
    </vt:vector>
  </HeadingPairs>
  <TitlesOfParts>
    <vt:vector size="16" baseType="lpstr">
      <vt:lpstr>Montserrat Light</vt:lpstr>
      <vt:lpstr>Symbol</vt:lpstr>
      <vt:lpstr>Calibri</vt:lpstr>
      <vt:lpstr>Wingdings</vt:lpstr>
      <vt:lpstr>Montserrat Medium</vt:lpstr>
      <vt:lpstr>Arial</vt:lpstr>
      <vt:lpstr>Courier New</vt:lpstr>
      <vt:lpstr>Trebuchet MS</vt:lpstr>
      <vt:lpstr>Montserrat ExtraBold</vt:lpstr>
      <vt:lpstr>YES_hell</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Elena Dalla Valle</dc:creator>
  <cp:lastModifiedBy>alessia.poma@ICEC.INTERNO</cp:lastModifiedBy>
  <cp:revision>37</cp:revision>
  <dcterms:created xsi:type="dcterms:W3CDTF">2022-07-25T14:24:51Z</dcterms:created>
  <dcterms:modified xsi:type="dcterms:W3CDTF">2024-01-22T11:01:34Z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0x0101006F056893C9734D409B21B7BE705918B3</vt:lpwstr>
  </property>
  <property fmtid="{D5CDD505-2E9C-101B-9397-08002B2CF9AE}" pid="3" name="MediaServiceImageTags">
    <vt:lpwstr/>
  </property>
</Properties>
</file>